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42" r:id="rId4"/>
    <p:sldMasterId id="2147483866" r:id="rId5"/>
  </p:sldMasterIdLst>
  <p:notesMasterIdLst>
    <p:notesMasterId r:id="rId21"/>
  </p:notesMasterIdLst>
  <p:handoutMasterIdLst>
    <p:handoutMasterId r:id="rId22"/>
  </p:handoutMasterIdLst>
  <p:sldIdLst>
    <p:sldId id="355" r:id="rId6"/>
    <p:sldId id="379" r:id="rId7"/>
    <p:sldId id="272" r:id="rId8"/>
    <p:sldId id="372" r:id="rId9"/>
    <p:sldId id="367" r:id="rId10"/>
    <p:sldId id="380" r:id="rId11"/>
    <p:sldId id="381" r:id="rId12"/>
    <p:sldId id="382" r:id="rId13"/>
    <p:sldId id="383" r:id="rId14"/>
    <p:sldId id="256" r:id="rId15"/>
    <p:sldId id="257" r:id="rId16"/>
    <p:sldId id="385" r:id="rId17"/>
    <p:sldId id="259" r:id="rId18"/>
    <p:sldId id="384" r:id="rId19"/>
    <p:sldId id="37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5026" autoAdjust="0"/>
  </p:normalViewPr>
  <p:slideViewPr>
    <p:cSldViewPr snapToGrid="0">
      <p:cViewPr varScale="1">
        <p:scale>
          <a:sx n="75" d="100"/>
          <a:sy n="75" d="100"/>
        </p:scale>
        <p:origin x="77" y="50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AA98339-849B-4A1B-94AD-C4117A0FF4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0D5E0A-DBC5-4154-AAB7-1A6EB3DE09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50A84D-7040-4B66-A8F2-FF3252F0E77C}" type="datetimeFigureOut">
              <a:rPr lang="en-US" smtClean="0"/>
              <a:t>2/1/2024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0B103-107D-44C7-86CE-09C471DEAD0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E0EF81-D30D-4180-8B94-1BE4961093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51B87B-3F29-42F3-B07C-6AC1131073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5132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52D08-8B84-4A6F-9F01-611184AC5843}" type="datetimeFigureOut">
              <a:rPr lang="en-US" smtClean="0"/>
              <a:t>2/1/2024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C84E0-A62F-42E1-8B0C-7D28DFB478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175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29696-2BE8-442F-AE32-06B5202A784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113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24F0E-DEC4-4055-BBC2-60E713F4A9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235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24F0E-DEC4-4055-BBC2-60E713F4A98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122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24F0E-DEC4-4055-BBC2-60E713F4A98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242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624F0E-DEC4-4055-BBC2-60E713F4A9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3198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29696-2BE8-442F-AE32-06B5202A784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17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022310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01969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611711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17999951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971654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147131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953482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972133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187778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raphic 10">
            <a:extLst>
              <a:ext uri="{FF2B5EF4-FFF2-40B4-BE49-F238E27FC236}">
                <a16:creationId xmlns:a16="http://schemas.microsoft.com/office/drawing/2014/main" id="{750609E5-CE3B-4880-AF1C-03AAE8F98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75989" y="443117"/>
            <a:ext cx="1066799" cy="1066799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" name="Graphic 10">
            <a:extLst>
              <a:ext uri="{FF2B5EF4-FFF2-40B4-BE49-F238E27FC236}">
                <a16:creationId xmlns:a16="http://schemas.microsoft.com/office/drawing/2014/main" id="{30A1EBAD-5F9E-43E3-852F-53FD94BE2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3678849" y="710118"/>
            <a:ext cx="485348" cy="485348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12F733F-6A95-4365-941D-3C310EC06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949364" y="328201"/>
            <a:ext cx="418430" cy="41843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1F2624E7-C182-4BF3-A1CE-10E0802352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34" y="575423"/>
            <a:ext cx="5435027" cy="3234577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5400">
                <a:solidFill>
                  <a:srgbClr val="FFFFFF"/>
                </a:solidFill>
              </a:rPr>
              <a:t>Click to edit Master title style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2E173997-1548-44F7-B0A4-108B77F0B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636" y="4004423"/>
            <a:ext cx="5435026" cy="2278154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>
                <a:solidFill>
                  <a:srgbClr val="FFFFFF"/>
                </a:solidFill>
              </a:rPr>
              <a:t>Click to edit Master subtitle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7" name="Picture Placeholder 34">
            <a:extLst>
              <a:ext uri="{FF2B5EF4-FFF2-40B4-BE49-F238E27FC236}">
                <a16:creationId xmlns:a16="http://schemas.microsoft.com/office/drawing/2014/main" id="{A37CD930-076A-4257-8800-922EDF1A05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97600" y="574675"/>
            <a:ext cx="5445125" cy="57499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1" name="Date Placeholder 4">
            <a:extLst>
              <a:ext uri="{FF2B5EF4-FFF2-40B4-BE49-F238E27FC236}">
                <a16:creationId xmlns:a16="http://schemas.microsoft.com/office/drawing/2014/main" id="{B17F4254-E7F3-482D-83B2-F40E678DC3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2/2/20XX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69A3213B-8554-4293-925C-3977950B2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PRESENTATION TITLE</a:t>
            </a:r>
          </a:p>
        </p:txBody>
      </p:sp>
      <p:sp>
        <p:nvSpPr>
          <p:cNvPr id="33" name="Slide Number Placeholder 6">
            <a:extLst>
              <a:ext uri="{FF2B5EF4-FFF2-40B4-BE49-F238E27FC236}">
                <a16:creationId xmlns:a16="http://schemas.microsoft.com/office/drawing/2014/main" id="{E6081EFA-FDDB-48B1-8F8F-506DAA8FB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A5EAFD9-C10D-423D-877A-A7E344B82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725987" y="6085893"/>
            <a:ext cx="261660" cy="26166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2E34FD-F45A-4FC4-A537-1CD327317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234728" y="5325178"/>
            <a:ext cx="418430" cy="41843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0480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Graphic 10">
            <a:extLst>
              <a:ext uri="{FF2B5EF4-FFF2-40B4-BE49-F238E27FC236}">
                <a16:creationId xmlns:a16="http://schemas.microsoft.com/office/drawing/2014/main" id="{700F5C96-E2D7-4D19-99B6-D56001B8D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10891156" y="241085"/>
            <a:ext cx="925287" cy="925287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" name="Oval 9">
            <a:extLst>
              <a:ext uri="{FF2B5EF4-FFF2-40B4-BE49-F238E27FC236}">
                <a16:creationId xmlns:a16="http://schemas.microsoft.com/office/drawing/2014/main" id="{C3AFF211-012D-43E4-B59F-BAFA07FEE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734076" y="1394142"/>
            <a:ext cx="261660" cy="261660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525CA5D-5FF0-4FEA-A2FC-2239486D9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66490"/>
            <a:ext cx="11238347" cy="1502704"/>
          </a:xfrm>
        </p:spPr>
        <p:txBody>
          <a:bodyPr anchor="ctr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76CE4-35AA-4B7D-B1D9-AFEC56F1F97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1" y="2286000"/>
            <a:ext cx="5435600" cy="40052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800" baseline="0"/>
            </a:lvl1pPr>
            <a:lvl2pPr marL="457200" indent="0">
              <a:lnSpc>
                <a:spcPct val="100000"/>
              </a:lnSpc>
              <a:spcBef>
                <a:spcPts val="1000"/>
              </a:spcBef>
              <a:buNone/>
              <a:defRPr/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/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/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/>
            </a:lvl5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CA50A35E-7645-4F70-8ADA-229A6593E7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7125" y="2286000"/>
            <a:ext cx="5435600" cy="40386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0190A104-68BF-4430-B596-8DF4AAFD6B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8CCC4275-F340-400B-8C07-11B2A7B22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C38366E-8B47-475F-9F64-91C075E2F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138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025392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BE28B89-23CB-4E2C-9090-24A7CDF75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7986" y="173174"/>
            <a:ext cx="11687253" cy="6145490"/>
            <a:chOff x="127986" y="173174"/>
            <a:chExt cx="11687253" cy="6145490"/>
          </a:xfrm>
        </p:grpSpPr>
        <p:sp useBgFill="1">
          <p:nvSpPr>
            <p:cNvPr id="10" name="Graphic 10">
              <a:extLst>
                <a:ext uri="{FF2B5EF4-FFF2-40B4-BE49-F238E27FC236}">
                  <a16:creationId xmlns:a16="http://schemas.microsoft.com/office/drawing/2014/main" id="{26535BF8-E789-4325-8C4F-264426E02116}"/>
                </a:ext>
              </a:extLst>
            </p:cNvPr>
            <p:cNvSpPr/>
            <p:nvPr/>
          </p:nvSpPr>
          <p:spPr>
            <a:xfrm rot="18900000" flipH="1">
              <a:off x="10799652" y="173174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1" name="Oval 10">
              <a:extLst>
                <a:ext uri="{FF2B5EF4-FFF2-40B4-BE49-F238E27FC236}">
                  <a16:creationId xmlns:a16="http://schemas.microsoft.com/office/drawing/2014/main" id="{B78DBD66-1754-4720-8E59-A61B23F58E27}"/>
                </a:ext>
              </a:extLst>
            </p:cNvPr>
            <p:cNvSpPr/>
            <p:nvPr/>
          </p:nvSpPr>
          <p:spPr>
            <a:xfrm rot="10800000" flipH="1">
              <a:off x="10187575" y="200771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75D17540-387A-482A-B432-46A1EFB58756}"/>
                </a:ext>
              </a:extLst>
            </p:cNvPr>
            <p:cNvSpPr/>
            <p:nvPr/>
          </p:nvSpPr>
          <p:spPr>
            <a:xfrm rot="10800000" flipH="1">
              <a:off x="127986" y="6031517"/>
              <a:ext cx="287147" cy="287147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E29BA681-D191-4B3E-B7AD-D4DD1956C66B}"/>
                </a:ext>
              </a:extLst>
            </p:cNvPr>
            <p:cNvSpPr/>
            <p:nvPr/>
          </p:nvSpPr>
          <p:spPr>
            <a:xfrm rot="10800000" flipH="1">
              <a:off x="9714204" y="733387"/>
              <a:ext cx="348801" cy="348801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0E8379E-F532-476C-8A66-79F96DB2E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252" y="544786"/>
            <a:ext cx="6400800" cy="1683971"/>
          </a:xfrm>
        </p:spPr>
        <p:txBody>
          <a:bodyPr anchor="b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28" name="Picture Placeholder 22">
            <a:extLst>
              <a:ext uri="{FF2B5EF4-FFF2-40B4-BE49-F238E27FC236}">
                <a16:creationId xmlns:a16="http://schemas.microsoft.com/office/drawing/2014/main" id="{C1B7FDD6-4D3A-4AE1-B7D0-86DC45B0EA3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925" y="574675"/>
            <a:ext cx="4022725" cy="186736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Picture Placeholder 24">
            <a:extLst>
              <a:ext uri="{FF2B5EF4-FFF2-40B4-BE49-F238E27FC236}">
                <a16:creationId xmlns:a16="http://schemas.microsoft.com/office/drawing/2014/main" id="{31A33AED-20A4-4373-814A-DA708A6CBE4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2925" y="2519163"/>
            <a:ext cx="4022725" cy="184304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0" name="Picture Placeholder 26">
            <a:extLst>
              <a:ext uri="{FF2B5EF4-FFF2-40B4-BE49-F238E27FC236}">
                <a16:creationId xmlns:a16="http://schemas.microsoft.com/office/drawing/2014/main" id="{912C8FB0-089E-45C8-820C-1DB37CF6EDD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42925" y="4439331"/>
            <a:ext cx="4022725" cy="187933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06B4D-C658-4E45-A3F7-F9764B197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252" y="2409776"/>
            <a:ext cx="6400800" cy="3714837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buClr>
                <a:schemeClr val="accent6"/>
              </a:buClr>
              <a:defRPr/>
            </a:lvl1pPr>
          </a:lstStyle>
          <a:p>
            <a:pPr lvl="0">
              <a:lnSpc>
                <a:spcPct val="120000"/>
              </a:lnSpc>
              <a:buFont typeface="Aller" panose="020B0603020203020204" pitchFamily="34" charset="0"/>
              <a:buChar char="+"/>
            </a:pPr>
            <a:r>
              <a:rPr lang="en-US" sz="1800">
                <a:cs typeface="Segoe UI" panose="020B0502040204020203" pitchFamily="34" charset="0"/>
              </a:rPr>
              <a:t>Click to edit Master text styles</a:t>
            </a:r>
          </a:p>
        </p:txBody>
      </p: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15A75550-8D38-4A9F-85E4-7A0AAC0443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38B8FA61-4080-4FE6-A841-33EBEFFA7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D100CF52-3E48-4F45-8364-508D4B714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8415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Oval 8">
            <a:extLst>
              <a:ext uri="{FF2B5EF4-FFF2-40B4-BE49-F238E27FC236}">
                <a16:creationId xmlns:a16="http://schemas.microsoft.com/office/drawing/2014/main" id="{CE03E97F-76F9-45EC-AE80-C1D5F8B5A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2422250" y="1219200"/>
            <a:ext cx="373689" cy="373689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" name="Graphic 10">
            <a:extLst>
              <a:ext uri="{FF2B5EF4-FFF2-40B4-BE49-F238E27FC236}">
                <a16:creationId xmlns:a16="http://schemas.microsoft.com/office/drawing/2014/main" id="{C3FCAC5B-085B-4039-869E-017D5522A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145890" y="28456"/>
            <a:ext cx="1977027" cy="1977027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BA51163-2B3E-42EC-9F43-B0BBBAB574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34" y="728905"/>
            <a:ext cx="5893683" cy="3184274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Click to edit Master title style</a:t>
            </a: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0A2EA-07DC-44D9-B650-F1F2DC25B0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2754" y="4092681"/>
            <a:ext cx="5926564" cy="25002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Clr>
                <a:schemeClr val="accent6"/>
              </a:buCl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79CBD6DC-50A5-42AC-B06C-16CD14A3E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6" name="Footer Placeholder 11">
            <a:extLst>
              <a:ext uri="{FF2B5EF4-FFF2-40B4-BE49-F238E27FC236}">
                <a16:creationId xmlns:a16="http://schemas.microsoft.com/office/drawing/2014/main" id="{AEB7CDBA-0E82-4480-9708-7E305596A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400800"/>
            <a:ext cx="36576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7AE4B01-8A3C-46A5-A1F0-E67DE4EC8A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31075" y="0"/>
            <a:ext cx="4860925" cy="6858000"/>
          </a:xfrm>
          <a:custGeom>
            <a:avLst/>
            <a:gdLst>
              <a:gd name="connsiteX0" fmla="*/ 0 w 4860925"/>
              <a:gd name="connsiteY0" fmla="*/ 0 h 6858000"/>
              <a:gd name="connsiteX1" fmla="*/ 4860925 w 4860925"/>
              <a:gd name="connsiteY1" fmla="*/ 0 h 6858000"/>
              <a:gd name="connsiteX2" fmla="*/ 4860925 w 4860925"/>
              <a:gd name="connsiteY2" fmla="*/ 6858000 h 6858000"/>
              <a:gd name="connsiteX3" fmla="*/ 0 w 4860925"/>
              <a:gd name="connsiteY3" fmla="*/ 6858000 h 6858000"/>
              <a:gd name="connsiteX4" fmla="*/ 0 w 4860925"/>
              <a:gd name="connsiteY4" fmla="*/ 5663791 h 6858000"/>
              <a:gd name="connsiteX5" fmla="*/ 158149 w 4860925"/>
              <a:gd name="connsiteY5" fmla="*/ 5821940 h 6858000"/>
              <a:gd name="connsiteX6" fmla="*/ 250704 w 4860925"/>
              <a:gd name="connsiteY6" fmla="*/ 5821940 h 6858000"/>
              <a:gd name="connsiteX7" fmla="*/ 250704 w 4860925"/>
              <a:gd name="connsiteY7" fmla="*/ 5729385 h 6858000"/>
              <a:gd name="connsiteX8" fmla="*/ 88738 w 4860925"/>
              <a:gd name="connsiteY8" fmla="*/ 5567420 h 6858000"/>
              <a:gd name="connsiteX9" fmla="*/ 250701 w 4860925"/>
              <a:gd name="connsiteY9" fmla="*/ 5405457 h 6858000"/>
              <a:gd name="connsiteX10" fmla="*/ 250701 w 4860925"/>
              <a:gd name="connsiteY10" fmla="*/ 5312902 h 6858000"/>
              <a:gd name="connsiteX11" fmla="*/ 158146 w 4860925"/>
              <a:gd name="connsiteY11" fmla="*/ 5312902 h 6858000"/>
              <a:gd name="connsiteX12" fmla="*/ 0 w 4860925"/>
              <a:gd name="connsiteY12" fmla="*/ 54710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60925" h="6858000">
                <a:moveTo>
                  <a:pt x="0" y="0"/>
                </a:moveTo>
                <a:lnTo>
                  <a:pt x="4860925" y="0"/>
                </a:lnTo>
                <a:lnTo>
                  <a:pt x="4860925" y="6858000"/>
                </a:lnTo>
                <a:lnTo>
                  <a:pt x="0" y="6858000"/>
                </a:lnTo>
                <a:lnTo>
                  <a:pt x="0" y="5663791"/>
                </a:lnTo>
                <a:lnTo>
                  <a:pt x="158149" y="5821940"/>
                </a:lnTo>
                <a:cubicBezTo>
                  <a:pt x="183706" y="5847497"/>
                  <a:pt x="225146" y="5847497"/>
                  <a:pt x="250704" y="5821940"/>
                </a:cubicBezTo>
                <a:cubicBezTo>
                  <a:pt x="276261" y="5796382"/>
                  <a:pt x="276264" y="5754945"/>
                  <a:pt x="250704" y="5729385"/>
                </a:cubicBezTo>
                <a:lnTo>
                  <a:pt x="88738" y="5567420"/>
                </a:lnTo>
                <a:lnTo>
                  <a:pt x="250701" y="5405457"/>
                </a:lnTo>
                <a:cubicBezTo>
                  <a:pt x="276258" y="5379899"/>
                  <a:pt x="276261" y="5338463"/>
                  <a:pt x="250701" y="5312902"/>
                </a:cubicBezTo>
                <a:cubicBezTo>
                  <a:pt x="225143" y="5287344"/>
                  <a:pt x="183703" y="5287344"/>
                  <a:pt x="158146" y="5312902"/>
                </a:cubicBezTo>
                <a:lnTo>
                  <a:pt x="0" y="547104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7" name="Slide Number Placeholder 12">
            <a:extLst>
              <a:ext uri="{FF2B5EF4-FFF2-40B4-BE49-F238E27FC236}">
                <a16:creationId xmlns:a16="http://schemas.microsoft.com/office/drawing/2014/main" id="{92F0D34E-56DB-45B4-B7F0-CE5961F94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‹#›</a:t>
            </a:fld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 useBgFill="1">
        <p:nvSpPr>
          <p:cNvPr id="14" name="Graphic 10">
            <a:extLst>
              <a:ext uri="{FF2B5EF4-FFF2-40B4-BE49-F238E27FC236}">
                <a16:creationId xmlns:a16="http://schemas.microsoft.com/office/drawing/2014/main" id="{6EFE6B19-328D-40CF-90BA-F287CC59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6967314" y="5207478"/>
            <a:ext cx="719888" cy="719888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2034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DDE94BA-93DF-4A00-A48C-185D23B2F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30848" y="728905"/>
            <a:ext cx="5922952" cy="3184274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Click to edit Master title style</a:t>
            </a:r>
            <a:endParaRPr lang="en-US" sz="5400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DBB12C2-98A6-4E7C-8122-E2EE21BFC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7967" y="4072044"/>
            <a:ext cx="5942079" cy="1495379"/>
          </a:xfrm>
        </p:spPr>
        <p:txBody>
          <a:bodyPr/>
          <a:lstStyle>
            <a:lvl1pPr marL="0" indent="0">
              <a:buClr>
                <a:schemeClr val="accent6"/>
              </a:buClr>
              <a:buNone/>
              <a:defRPr/>
            </a:lvl1pPr>
          </a:lstStyle>
          <a:p>
            <a:pPr algn="l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Date Placeholder 10">
            <a:extLst>
              <a:ext uri="{FF2B5EF4-FFF2-40B4-BE49-F238E27FC236}">
                <a16:creationId xmlns:a16="http://schemas.microsoft.com/office/drawing/2014/main" id="{AC49D1E9-8FDA-48E9-88F2-80DF0F22B6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11">
            <a:extLst>
              <a:ext uri="{FF2B5EF4-FFF2-40B4-BE49-F238E27FC236}">
                <a16:creationId xmlns:a16="http://schemas.microsoft.com/office/drawing/2014/main" id="{C4FC0EA3-7981-40EF-88D1-1AAF5E60F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2">
            <a:extLst>
              <a:ext uri="{FF2B5EF4-FFF2-40B4-BE49-F238E27FC236}">
                <a16:creationId xmlns:a16="http://schemas.microsoft.com/office/drawing/2014/main" id="{E6BA146E-DA8D-460D-962E-8D54A903D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D93F340-CFEF-4E87-A7A5-E9177B914D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9450" y="574675"/>
            <a:ext cx="4311650" cy="2820988"/>
          </a:xfrm>
          <a:custGeom>
            <a:avLst/>
            <a:gdLst>
              <a:gd name="connsiteX0" fmla="*/ 337233 w 4311650"/>
              <a:gd name="connsiteY0" fmla="*/ 0 h 2820988"/>
              <a:gd name="connsiteX1" fmla="*/ 1035594 w 4311650"/>
              <a:gd name="connsiteY1" fmla="*/ 0 h 2820988"/>
              <a:gd name="connsiteX2" fmla="*/ 1035443 w 4311650"/>
              <a:gd name="connsiteY2" fmla="*/ 749 h 2820988"/>
              <a:gd name="connsiteX3" fmla="*/ 1209844 w 4311650"/>
              <a:gd name="connsiteY3" fmla="*/ 175150 h 2820988"/>
              <a:gd name="connsiteX4" fmla="*/ 1384245 w 4311650"/>
              <a:gd name="connsiteY4" fmla="*/ 749 h 2820988"/>
              <a:gd name="connsiteX5" fmla="*/ 1384094 w 4311650"/>
              <a:gd name="connsiteY5" fmla="*/ 0 h 2820988"/>
              <a:gd name="connsiteX6" fmla="*/ 4311650 w 4311650"/>
              <a:gd name="connsiteY6" fmla="*/ 0 h 2820988"/>
              <a:gd name="connsiteX7" fmla="*/ 4311650 w 4311650"/>
              <a:gd name="connsiteY7" fmla="*/ 2820988 h 2820988"/>
              <a:gd name="connsiteX8" fmla="*/ 0 w 4311650"/>
              <a:gd name="connsiteY8" fmla="*/ 2820988 h 2820988"/>
              <a:gd name="connsiteX9" fmla="*/ 0 w 4311650"/>
              <a:gd name="connsiteY9" fmla="*/ 337233 h 2820988"/>
              <a:gd name="connsiteX10" fmla="*/ 100372 w 4311650"/>
              <a:gd name="connsiteY10" fmla="*/ 236861 h 2820988"/>
              <a:gd name="connsiteX11" fmla="*/ 328865 w 4311650"/>
              <a:gd name="connsiteY11" fmla="*/ 465355 h 2820988"/>
              <a:gd name="connsiteX12" fmla="*/ 459438 w 4311650"/>
              <a:gd name="connsiteY12" fmla="*/ 465355 h 2820988"/>
              <a:gd name="connsiteX13" fmla="*/ 459438 w 4311650"/>
              <a:gd name="connsiteY13" fmla="*/ 334783 h 2820988"/>
              <a:gd name="connsiteX14" fmla="*/ 230944 w 4311650"/>
              <a:gd name="connsiteY14" fmla="*/ 106289 h 282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11650" h="2820988">
                <a:moveTo>
                  <a:pt x="337233" y="0"/>
                </a:moveTo>
                <a:lnTo>
                  <a:pt x="1035594" y="0"/>
                </a:lnTo>
                <a:lnTo>
                  <a:pt x="1035443" y="749"/>
                </a:lnTo>
                <a:cubicBezTo>
                  <a:pt x="1035443" y="97068"/>
                  <a:pt x="1113525" y="175150"/>
                  <a:pt x="1209844" y="175150"/>
                </a:cubicBezTo>
                <a:cubicBezTo>
                  <a:pt x="1306163" y="175150"/>
                  <a:pt x="1384245" y="97068"/>
                  <a:pt x="1384245" y="749"/>
                </a:cubicBezTo>
                <a:lnTo>
                  <a:pt x="1384094" y="0"/>
                </a:lnTo>
                <a:lnTo>
                  <a:pt x="4311650" y="0"/>
                </a:lnTo>
                <a:lnTo>
                  <a:pt x="4311650" y="2820988"/>
                </a:lnTo>
                <a:lnTo>
                  <a:pt x="0" y="2820988"/>
                </a:lnTo>
                <a:lnTo>
                  <a:pt x="0" y="337233"/>
                </a:lnTo>
                <a:lnTo>
                  <a:pt x="100372" y="236861"/>
                </a:lnTo>
                <a:lnTo>
                  <a:pt x="328865" y="465355"/>
                </a:lnTo>
                <a:cubicBezTo>
                  <a:pt x="364921" y="501411"/>
                  <a:pt x="423382" y="501411"/>
                  <a:pt x="459438" y="465355"/>
                </a:cubicBezTo>
                <a:cubicBezTo>
                  <a:pt x="495494" y="429299"/>
                  <a:pt x="495498" y="370842"/>
                  <a:pt x="459438" y="334783"/>
                </a:cubicBezTo>
                <a:lnTo>
                  <a:pt x="230944" y="10628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CE34FBF6-A149-4B42-B3B9-271F169AFF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9450" y="3487738"/>
            <a:ext cx="4311650" cy="28336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DB6B12-76FD-4280-86DE-B351366A1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65908" y="173174"/>
            <a:ext cx="1797787" cy="1668695"/>
            <a:chOff x="265908" y="173174"/>
            <a:chExt cx="1797787" cy="1668695"/>
          </a:xfrm>
        </p:grpSpPr>
        <p:sp useBgFill="1">
          <p:nvSpPr>
            <p:cNvPr id="21" name="Graphic 10">
              <a:extLst>
                <a:ext uri="{FF2B5EF4-FFF2-40B4-BE49-F238E27FC236}">
                  <a16:creationId xmlns:a16="http://schemas.microsoft.com/office/drawing/2014/main" id="{0DCFA73E-0BBC-4BDD-A0D3-396BC9C659B0}"/>
                </a:ext>
              </a:extLst>
            </p:cNvPr>
            <p:cNvSpPr/>
            <p:nvPr/>
          </p:nvSpPr>
          <p:spPr>
            <a:xfrm rot="2700000">
              <a:off x="272028" y="173174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2" name="Oval 21">
              <a:extLst>
                <a:ext uri="{FF2B5EF4-FFF2-40B4-BE49-F238E27FC236}">
                  <a16:creationId xmlns:a16="http://schemas.microsoft.com/office/drawing/2014/main" id="{CA1CA5DB-AEE4-4355-8599-F7BD50C85C79}"/>
                </a:ext>
              </a:extLst>
            </p:cNvPr>
            <p:cNvSpPr/>
            <p:nvPr/>
          </p:nvSpPr>
          <p:spPr>
            <a:xfrm rot="10800000">
              <a:off x="265908" y="1557961"/>
              <a:ext cx="283908" cy="283908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3" name="Oval 22">
              <a:extLst>
                <a:ext uri="{FF2B5EF4-FFF2-40B4-BE49-F238E27FC236}">
                  <a16:creationId xmlns:a16="http://schemas.microsoft.com/office/drawing/2014/main" id="{2005B60E-16D1-4A97-8788-9718DAF6AA95}"/>
                </a:ext>
              </a:extLst>
            </p:cNvPr>
            <p:cNvSpPr/>
            <p:nvPr/>
          </p:nvSpPr>
          <p:spPr>
            <a:xfrm rot="10800000">
              <a:off x="1714894" y="401024"/>
              <a:ext cx="348801" cy="348801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426712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FE2DC9A-7C93-4FE3-B388-FB7A243D9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386498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>
                <a:latin typeface="Aller" panose="020B0603020203020204" pitchFamily="34" charset="0"/>
                <a:cs typeface="Segoe UI" panose="020B0502040204020203" pitchFamily="34" charset="0"/>
              </a:rPr>
              <a:t>Click to edit Master title style</a:t>
            </a:r>
            <a:endParaRPr lang="en-US" dirty="0">
              <a:latin typeface="Aller" panose="020B06030202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8A406E-B859-428A-BEC7-33F294F0F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969500" y="206142"/>
            <a:ext cx="2102143" cy="1530997"/>
            <a:chOff x="9969500" y="206142"/>
            <a:chExt cx="2102143" cy="1530997"/>
          </a:xfrm>
        </p:grpSpPr>
        <p:sp useBgFill="1">
          <p:nvSpPr>
            <p:cNvPr id="14" name="Graphic 10">
              <a:extLst>
                <a:ext uri="{FF2B5EF4-FFF2-40B4-BE49-F238E27FC236}">
                  <a16:creationId xmlns:a16="http://schemas.microsoft.com/office/drawing/2014/main" id="{3B215ABC-BA07-4988-85DE-DE8F4BC0E073}"/>
                </a:ext>
              </a:extLst>
            </p:cNvPr>
            <p:cNvSpPr/>
            <p:nvPr/>
          </p:nvSpPr>
          <p:spPr>
            <a:xfrm rot="2700000">
              <a:off x="11146356" y="206142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5" name="Oval 14">
              <a:extLst>
                <a:ext uri="{FF2B5EF4-FFF2-40B4-BE49-F238E27FC236}">
                  <a16:creationId xmlns:a16="http://schemas.microsoft.com/office/drawing/2014/main" id="{D909885A-5D3C-4D71-A937-69B3D935C302}"/>
                </a:ext>
              </a:extLst>
            </p:cNvPr>
            <p:cNvSpPr/>
            <p:nvPr/>
          </p:nvSpPr>
          <p:spPr>
            <a:xfrm rot="10800000">
              <a:off x="10972800" y="1475479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6" name="Oval 15">
              <a:extLst>
                <a:ext uri="{FF2B5EF4-FFF2-40B4-BE49-F238E27FC236}">
                  <a16:creationId xmlns:a16="http://schemas.microsoft.com/office/drawing/2014/main" id="{1C2CCEA3-5FBC-4911-BC8F-47522E1C7A48}"/>
                </a:ext>
              </a:extLst>
            </p:cNvPr>
            <p:cNvSpPr/>
            <p:nvPr/>
          </p:nvSpPr>
          <p:spPr>
            <a:xfrm rot="10800000">
              <a:off x="9969500" y="380388"/>
              <a:ext cx="642322" cy="642322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8" name="Date Placeholder 2">
            <a:extLst>
              <a:ext uri="{FF2B5EF4-FFF2-40B4-BE49-F238E27FC236}">
                <a16:creationId xmlns:a16="http://schemas.microsoft.com/office/drawing/2014/main" id="{CEBDC8E3-DB7D-444D-B9B6-36628B962F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04CF7828-4D00-4A80-A2C2-488A6CBE1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1A7427F8-39B8-4BCB-8133-43D6D1ABA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EF69E-6727-40D9-9752-CE0768FA079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52625"/>
            <a:ext cx="9521825" cy="404971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1420331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693AFB7-EE11-42A5-A443-CEE872841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386498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>
                <a:latin typeface="Aller" panose="020B0603020203020204" pitchFamily="34" charset="0"/>
                <a:cs typeface="Segoe UI" panose="020B0502040204020203" pitchFamily="34" charset="0"/>
              </a:rPr>
              <a:t>Click to edit Master title style</a:t>
            </a:r>
            <a:endParaRPr lang="en-US" dirty="0">
              <a:latin typeface="Aller" panose="020B06030202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4365C1B-8502-4C76-A183-977A61681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969500" y="206142"/>
            <a:ext cx="2102143" cy="1530997"/>
            <a:chOff x="9969500" y="206142"/>
            <a:chExt cx="2102143" cy="1530997"/>
          </a:xfrm>
        </p:grpSpPr>
        <p:sp useBgFill="1">
          <p:nvSpPr>
            <p:cNvPr id="8" name="Graphic 10">
              <a:extLst>
                <a:ext uri="{FF2B5EF4-FFF2-40B4-BE49-F238E27FC236}">
                  <a16:creationId xmlns:a16="http://schemas.microsoft.com/office/drawing/2014/main" id="{8B301D95-DC48-420E-A7BA-A8B0209F7CC6}"/>
                </a:ext>
              </a:extLst>
            </p:cNvPr>
            <p:cNvSpPr/>
            <p:nvPr/>
          </p:nvSpPr>
          <p:spPr>
            <a:xfrm rot="2700000">
              <a:off x="11146356" y="206142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9" name="Oval 8">
              <a:extLst>
                <a:ext uri="{FF2B5EF4-FFF2-40B4-BE49-F238E27FC236}">
                  <a16:creationId xmlns:a16="http://schemas.microsoft.com/office/drawing/2014/main" id="{4437A3E9-B343-4F63-8EB3-E20E196ADA6F}"/>
                </a:ext>
              </a:extLst>
            </p:cNvPr>
            <p:cNvSpPr/>
            <p:nvPr/>
          </p:nvSpPr>
          <p:spPr>
            <a:xfrm rot="10800000">
              <a:off x="10972800" y="1475479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0" name="Oval 9">
              <a:extLst>
                <a:ext uri="{FF2B5EF4-FFF2-40B4-BE49-F238E27FC236}">
                  <a16:creationId xmlns:a16="http://schemas.microsoft.com/office/drawing/2014/main" id="{1CE068AC-F212-42BF-A1F0-707A57D7DE65}"/>
                </a:ext>
              </a:extLst>
            </p:cNvPr>
            <p:cNvSpPr/>
            <p:nvPr/>
          </p:nvSpPr>
          <p:spPr>
            <a:xfrm rot="10800000">
              <a:off x="9969500" y="380388"/>
              <a:ext cx="642322" cy="642322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0538589D-580E-49A3-9B5F-41A31152C4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9AFEC8BE-6E4C-4E48-A75A-8F63DDB2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3CE8A72A-AC7D-4CE3-9724-0A703AEEB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0B9E2-00B0-4447-A8A1-C344DC673C6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125" y="2362200"/>
            <a:ext cx="8639175" cy="33147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4433699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C926DD1-2816-4B16-9809-3DD34B7D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4786"/>
            <a:ext cx="11238346" cy="836339"/>
          </a:xfrm>
        </p:spPr>
        <p:txBody>
          <a:bodyPr anchor="t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584E3F-FDB4-479B-BC59-3152EAFFA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34054" y="381222"/>
            <a:ext cx="1776608" cy="1547254"/>
            <a:chOff x="10134054" y="381222"/>
            <a:chExt cx="1776608" cy="1547254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192E3F94-4B07-4FE3-90A9-AF47C6013652}"/>
                </a:ext>
              </a:extLst>
            </p:cNvPr>
            <p:cNvSpPr/>
            <p:nvPr/>
          </p:nvSpPr>
          <p:spPr>
            <a:xfrm rot="2700000">
              <a:off x="10895075" y="863805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62F713CE-DF71-4FAD-B02B-77E8F93B0926}"/>
                </a:ext>
              </a:extLst>
            </p:cNvPr>
            <p:cNvSpPr/>
            <p:nvPr/>
          </p:nvSpPr>
          <p:spPr>
            <a:xfrm rot="10800000">
              <a:off x="10318364" y="1752600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CC3EC1C1-7E3D-4CDF-A1AA-25385A5AA5D8}"/>
                </a:ext>
              </a:extLst>
            </p:cNvPr>
            <p:cNvSpPr/>
            <p:nvPr/>
          </p:nvSpPr>
          <p:spPr>
            <a:xfrm rot="10800000">
              <a:off x="10134054" y="381222"/>
              <a:ext cx="544496" cy="54449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8B388008-154C-4BD4-8E16-D1CB0E1DD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355FD3E6-3F42-47F9-9F0F-A5E7C7CBF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585F908B-6798-4558-9125-E8DBC196B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1084A-D16F-4367-BA81-D50E03436FD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525" y="1962150"/>
            <a:ext cx="11407775" cy="43513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9435157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85333DF-B319-4AE9-B2FF-17CB683E9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4786"/>
            <a:ext cx="11238346" cy="836339"/>
          </a:xfrm>
        </p:spPr>
        <p:txBody>
          <a:bodyPr anchor="t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3F11C6D-F71D-4B7F-AD15-0A80B92C5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34054" y="381222"/>
            <a:ext cx="1776608" cy="1547254"/>
            <a:chOff x="10134054" y="381222"/>
            <a:chExt cx="1776608" cy="1547254"/>
          </a:xfrm>
        </p:grpSpPr>
        <p:sp useBgFill="1">
          <p:nvSpPr>
            <p:cNvPr id="10" name="Graphic 10">
              <a:extLst>
                <a:ext uri="{FF2B5EF4-FFF2-40B4-BE49-F238E27FC236}">
                  <a16:creationId xmlns:a16="http://schemas.microsoft.com/office/drawing/2014/main" id="{F52E1B51-6BF3-46E9-83D0-40BE41AA989E}"/>
                </a:ext>
              </a:extLst>
            </p:cNvPr>
            <p:cNvSpPr/>
            <p:nvPr/>
          </p:nvSpPr>
          <p:spPr>
            <a:xfrm rot="2700000">
              <a:off x="10895075" y="863805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1" name="Oval 10">
              <a:extLst>
                <a:ext uri="{FF2B5EF4-FFF2-40B4-BE49-F238E27FC236}">
                  <a16:creationId xmlns:a16="http://schemas.microsoft.com/office/drawing/2014/main" id="{C1A0293A-61AB-498F-82D7-9E412D08B068}"/>
                </a:ext>
              </a:extLst>
            </p:cNvPr>
            <p:cNvSpPr/>
            <p:nvPr/>
          </p:nvSpPr>
          <p:spPr>
            <a:xfrm rot="10800000">
              <a:off x="10318364" y="1752600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CB8032AC-458F-4F48-BA3C-C13B0F57919F}"/>
                </a:ext>
              </a:extLst>
            </p:cNvPr>
            <p:cNvSpPr/>
            <p:nvPr/>
          </p:nvSpPr>
          <p:spPr>
            <a:xfrm rot="10800000">
              <a:off x="10134054" y="381222"/>
              <a:ext cx="544496" cy="54449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CAE2E565-A9C5-4946-9768-81039DDDCC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9F6BD62A-8CCF-46F6-87F7-FCCDDA657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0B6E5353-4510-49A8-9DF3-C3BD16C5E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017C2-1A42-4672-97A5-440ECADBAD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3401" y="2105024"/>
            <a:ext cx="11125200" cy="40100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7066671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1B714E7-4FD4-46B0-8831-48EB663CF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3404" y="225822"/>
            <a:ext cx="1847971" cy="2438142"/>
            <a:chOff x="183404" y="225822"/>
            <a:chExt cx="1847971" cy="2438142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28748170-3B03-4983-B18A-BD3434F6A1E0}"/>
                </a:ext>
              </a:extLst>
            </p:cNvPr>
            <p:cNvSpPr/>
            <p:nvPr/>
          </p:nvSpPr>
          <p:spPr>
            <a:xfrm rot="2700000">
              <a:off x="304800" y="965970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8763577F-7D99-42DD-8DEE-6CC576187D1E}"/>
                </a:ext>
              </a:extLst>
            </p:cNvPr>
            <p:cNvSpPr/>
            <p:nvPr/>
          </p:nvSpPr>
          <p:spPr>
            <a:xfrm rot="10800000">
              <a:off x="1815651" y="1342540"/>
              <a:ext cx="215724" cy="215724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4EF5F2E5-90C0-417E-8B26-0927E3086B9A}"/>
                </a:ext>
              </a:extLst>
            </p:cNvPr>
            <p:cNvSpPr/>
            <p:nvPr/>
          </p:nvSpPr>
          <p:spPr>
            <a:xfrm rot="10800000">
              <a:off x="183404" y="225822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4" name="Oval 13">
              <a:extLst>
                <a:ext uri="{FF2B5EF4-FFF2-40B4-BE49-F238E27FC236}">
                  <a16:creationId xmlns:a16="http://schemas.microsoft.com/office/drawing/2014/main" id="{648150F6-4F74-4696-AF2C-455208042AA2}"/>
                </a:ext>
              </a:extLst>
            </p:cNvPr>
            <p:cNvSpPr/>
            <p:nvPr/>
          </p:nvSpPr>
          <p:spPr>
            <a:xfrm rot="10800000">
              <a:off x="583574" y="2333139"/>
              <a:ext cx="330825" cy="33082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DF341ACE-BA74-497F-B0A2-112DCBB28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490825"/>
          </a:xfrm>
        </p:spPr>
        <p:txBody>
          <a:bodyPr anchor="ctr">
            <a:normAutofit/>
          </a:bodyPr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algn="ct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3858BEB-3028-46B2-A113-0312EFEC21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2541" y="2346854"/>
            <a:ext cx="4360512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4B6002D-221D-4D66-93ED-DAD87E6478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92191" y="2899269"/>
            <a:ext cx="4360862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7B583B4-9EAA-4C7A-8DE1-DF310A0D24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7397" y="2346854"/>
            <a:ext cx="4360512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694B9F6A-3683-47F2-8548-EA26CEADE5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7047" y="2899269"/>
            <a:ext cx="4360862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Date Placeholder 4">
            <a:extLst>
              <a:ext uri="{FF2B5EF4-FFF2-40B4-BE49-F238E27FC236}">
                <a16:creationId xmlns:a16="http://schemas.microsoft.com/office/drawing/2014/main" id="{1FDFCFD6-336A-4319-8946-39E7EC2CD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EDA87BDB-4AAD-4508-9D8E-9413194A6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972B28B4-16BA-417A-B46D-DBD7D41F7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5088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3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8A1D0A1-1FD1-4F94-B2C0-06C2E2030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3404" y="225822"/>
            <a:ext cx="1847971" cy="2438142"/>
            <a:chOff x="183404" y="225822"/>
            <a:chExt cx="1847971" cy="2438142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58CFF91A-90A9-4CD1-A803-636F9F1304A4}"/>
                </a:ext>
              </a:extLst>
            </p:cNvPr>
            <p:cNvSpPr/>
            <p:nvPr/>
          </p:nvSpPr>
          <p:spPr>
            <a:xfrm rot="2700000">
              <a:off x="304800" y="965970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4FBC4BC7-0780-43F3-A67A-65EB564F696D}"/>
                </a:ext>
              </a:extLst>
            </p:cNvPr>
            <p:cNvSpPr/>
            <p:nvPr/>
          </p:nvSpPr>
          <p:spPr>
            <a:xfrm rot="10800000">
              <a:off x="1815651" y="1342540"/>
              <a:ext cx="215724" cy="215724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1CE0ABAF-CF8C-4E0D-A844-F01B6E85B2E3}"/>
                </a:ext>
              </a:extLst>
            </p:cNvPr>
            <p:cNvSpPr/>
            <p:nvPr/>
          </p:nvSpPr>
          <p:spPr>
            <a:xfrm rot="10800000">
              <a:off x="183404" y="225822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4" name="Oval 13">
              <a:extLst>
                <a:ext uri="{FF2B5EF4-FFF2-40B4-BE49-F238E27FC236}">
                  <a16:creationId xmlns:a16="http://schemas.microsoft.com/office/drawing/2014/main" id="{5E894DEB-17BA-46D9-AF52-DFC04FC4E93A}"/>
                </a:ext>
              </a:extLst>
            </p:cNvPr>
            <p:cNvSpPr/>
            <p:nvPr/>
          </p:nvSpPr>
          <p:spPr>
            <a:xfrm rot="10800000">
              <a:off x="583574" y="2333139"/>
              <a:ext cx="330825" cy="33082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30AFDACD-10D0-493F-9AA6-0C0AC8835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490825"/>
          </a:xfrm>
        </p:spPr>
        <p:txBody>
          <a:bodyPr anchor="ctr">
            <a:normAutofit/>
          </a:bodyPr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algn="ct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</p:txBody>
      </p:sp>
      <p:sp>
        <p:nvSpPr>
          <p:cNvPr id="20" name="Text Placeholder 23">
            <a:extLst>
              <a:ext uri="{FF2B5EF4-FFF2-40B4-BE49-F238E27FC236}">
                <a16:creationId xmlns:a16="http://schemas.microsoft.com/office/drawing/2014/main" id="{FCFF65AC-D857-44D4-8C75-42685EEC82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1992" y="2346854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CBC02743-732C-4B86-AB3D-5C05A02D0D1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641" y="2899269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23">
            <a:extLst>
              <a:ext uri="{FF2B5EF4-FFF2-40B4-BE49-F238E27FC236}">
                <a16:creationId xmlns:a16="http://schemas.microsoft.com/office/drawing/2014/main" id="{01F8B39A-529F-4E49-AE13-52EC4704DE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3829" y="2346854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A6AE7B0-4281-44CE-83E8-FF70EB548A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53478" y="2899269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4" name="Text Placeholder 23">
            <a:extLst>
              <a:ext uri="{FF2B5EF4-FFF2-40B4-BE49-F238E27FC236}">
                <a16:creationId xmlns:a16="http://schemas.microsoft.com/office/drawing/2014/main" id="{9D1E92C6-323C-467F-8117-84624685E7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017" y="2333139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5" name="Text Placeholder 25">
            <a:extLst>
              <a:ext uri="{FF2B5EF4-FFF2-40B4-BE49-F238E27FC236}">
                <a16:creationId xmlns:a16="http://schemas.microsoft.com/office/drawing/2014/main" id="{E292D7CF-B506-4D5A-9747-949D560789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05666" y="2885554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39C4FF29-BCBF-4D15-B2D8-AE2E1F3891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308F6E4A-924F-4513-8E2C-B2815410D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54E5349C-86B2-431A-A9BA-60665D179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5448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raphic 10">
            <a:extLst>
              <a:ext uri="{FF2B5EF4-FFF2-40B4-BE49-F238E27FC236}">
                <a16:creationId xmlns:a16="http://schemas.microsoft.com/office/drawing/2014/main" id="{750609E5-CE3B-4880-AF1C-03AAE8F98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75989" y="443117"/>
            <a:ext cx="1066799" cy="1066799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" name="Graphic 10">
            <a:extLst>
              <a:ext uri="{FF2B5EF4-FFF2-40B4-BE49-F238E27FC236}">
                <a16:creationId xmlns:a16="http://schemas.microsoft.com/office/drawing/2014/main" id="{30A1EBAD-5F9E-43E3-852F-53FD94BE2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3678849" y="710118"/>
            <a:ext cx="485348" cy="485348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12F733F-6A95-4365-941D-3C310EC06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949364" y="328201"/>
            <a:ext cx="418430" cy="41843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1F2624E7-C182-4BF3-A1CE-10E0802352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34" y="575423"/>
            <a:ext cx="5435027" cy="3234577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5400">
                <a:solidFill>
                  <a:srgbClr val="FFFFFF"/>
                </a:solidFill>
              </a:rPr>
              <a:t>Click to edit Master title style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2E173997-1548-44F7-B0A4-108B77F0B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636" y="4004423"/>
            <a:ext cx="5435026" cy="2278154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>
                <a:solidFill>
                  <a:srgbClr val="FFFFFF"/>
                </a:solidFill>
              </a:rPr>
              <a:t>Click to edit Master subtitle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7" name="Picture Placeholder 34">
            <a:extLst>
              <a:ext uri="{FF2B5EF4-FFF2-40B4-BE49-F238E27FC236}">
                <a16:creationId xmlns:a16="http://schemas.microsoft.com/office/drawing/2014/main" id="{A37CD930-076A-4257-8800-922EDF1A05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97600" y="574675"/>
            <a:ext cx="5445125" cy="57499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1" name="Date Placeholder 4">
            <a:extLst>
              <a:ext uri="{FF2B5EF4-FFF2-40B4-BE49-F238E27FC236}">
                <a16:creationId xmlns:a16="http://schemas.microsoft.com/office/drawing/2014/main" id="{B17F4254-E7F3-482D-83B2-F40E678DC3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2/2/20XX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69A3213B-8554-4293-925C-3977950B2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PRESENTATION TITLE</a:t>
            </a:r>
          </a:p>
        </p:txBody>
      </p:sp>
      <p:sp>
        <p:nvSpPr>
          <p:cNvPr id="33" name="Slide Number Placeholder 6">
            <a:extLst>
              <a:ext uri="{FF2B5EF4-FFF2-40B4-BE49-F238E27FC236}">
                <a16:creationId xmlns:a16="http://schemas.microsoft.com/office/drawing/2014/main" id="{E6081EFA-FDDB-48B1-8F8F-506DAA8FB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A5EAFD9-C10D-423D-877A-A7E344B82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725987" y="6085893"/>
            <a:ext cx="261660" cy="26166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2E34FD-F45A-4FC4-A537-1CD327317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234728" y="5325178"/>
            <a:ext cx="418430" cy="418430"/>
          </a:xfrm>
          <a:prstGeom prst="ellipse">
            <a:avLst/>
          </a:prstGeom>
          <a:solidFill>
            <a:schemeClr val="accent5"/>
          </a:solidFill>
          <a:ln w="3848" cap="flat">
            <a:noFill/>
            <a:prstDash val="solid"/>
            <a:miter/>
          </a:ln>
          <a:effectLst>
            <a:outerShdw blurRad="101600" dist="38100" dir="16200000" rotWithShape="0">
              <a:srgbClr val="000000">
                <a:alpha val="2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231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962745"/>
      </p:ext>
    </p:extLst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BE28B89-23CB-4E2C-9090-24A7CDF75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7986" y="173174"/>
            <a:ext cx="11687253" cy="6145490"/>
            <a:chOff x="127986" y="173174"/>
            <a:chExt cx="11687253" cy="6145490"/>
          </a:xfrm>
        </p:grpSpPr>
        <p:sp useBgFill="1">
          <p:nvSpPr>
            <p:cNvPr id="10" name="Graphic 10">
              <a:extLst>
                <a:ext uri="{FF2B5EF4-FFF2-40B4-BE49-F238E27FC236}">
                  <a16:creationId xmlns:a16="http://schemas.microsoft.com/office/drawing/2014/main" id="{26535BF8-E789-4325-8C4F-264426E02116}"/>
                </a:ext>
              </a:extLst>
            </p:cNvPr>
            <p:cNvSpPr/>
            <p:nvPr/>
          </p:nvSpPr>
          <p:spPr>
            <a:xfrm rot="18900000" flipH="1">
              <a:off x="10799652" y="173174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1" name="Oval 10">
              <a:extLst>
                <a:ext uri="{FF2B5EF4-FFF2-40B4-BE49-F238E27FC236}">
                  <a16:creationId xmlns:a16="http://schemas.microsoft.com/office/drawing/2014/main" id="{B78DBD66-1754-4720-8E59-A61B23F58E27}"/>
                </a:ext>
              </a:extLst>
            </p:cNvPr>
            <p:cNvSpPr/>
            <p:nvPr/>
          </p:nvSpPr>
          <p:spPr>
            <a:xfrm rot="10800000" flipH="1">
              <a:off x="10187575" y="200771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75D17540-387A-482A-B432-46A1EFB58756}"/>
                </a:ext>
              </a:extLst>
            </p:cNvPr>
            <p:cNvSpPr/>
            <p:nvPr/>
          </p:nvSpPr>
          <p:spPr>
            <a:xfrm rot="10800000" flipH="1">
              <a:off x="127986" y="6031517"/>
              <a:ext cx="287147" cy="287147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E29BA681-D191-4B3E-B7AD-D4DD1956C66B}"/>
                </a:ext>
              </a:extLst>
            </p:cNvPr>
            <p:cNvSpPr/>
            <p:nvPr/>
          </p:nvSpPr>
          <p:spPr>
            <a:xfrm rot="10800000" flipH="1">
              <a:off x="9714204" y="733387"/>
              <a:ext cx="348801" cy="348801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0E8379E-F532-476C-8A66-79F96DB2E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252" y="544786"/>
            <a:ext cx="6400800" cy="1683971"/>
          </a:xfrm>
        </p:spPr>
        <p:txBody>
          <a:bodyPr anchor="b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28" name="Picture Placeholder 22">
            <a:extLst>
              <a:ext uri="{FF2B5EF4-FFF2-40B4-BE49-F238E27FC236}">
                <a16:creationId xmlns:a16="http://schemas.microsoft.com/office/drawing/2014/main" id="{C1B7FDD6-4D3A-4AE1-B7D0-86DC45B0EA3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925" y="574675"/>
            <a:ext cx="4022725" cy="186736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Picture Placeholder 24">
            <a:extLst>
              <a:ext uri="{FF2B5EF4-FFF2-40B4-BE49-F238E27FC236}">
                <a16:creationId xmlns:a16="http://schemas.microsoft.com/office/drawing/2014/main" id="{31A33AED-20A4-4373-814A-DA708A6CBE4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2925" y="2519163"/>
            <a:ext cx="4022725" cy="184304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0" name="Picture Placeholder 26">
            <a:extLst>
              <a:ext uri="{FF2B5EF4-FFF2-40B4-BE49-F238E27FC236}">
                <a16:creationId xmlns:a16="http://schemas.microsoft.com/office/drawing/2014/main" id="{912C8FB0-089E-45C8-820C-1DB37CF6EDD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42925" y="4439331"/>
            <a:ext cx="4022725" cy="187933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E06B4D-C658-4E45-A3F7-F9764B197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252" y="2409776"/>
            <a:ext cx="6400800" cy="3714837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buClr>
                <a:schemeClr val="accent6"/>
              </a:buClr>
              <a:defRPr/>
            </a:lvl1pPr>
          </a:lstStyle>
          <a:p>
            <a:pPr lvl="0">
              <a:lnSpc>
                <a:spcPct val="120000"/>
              </a:lnSpc>
              <a:buFont typeface="Aller" panose="020B0603020203020204" pitchFamily="34" charset="0"/>
              <a:buChar char="+"/>
            </a:pPr>
            <a:r>
              <a:rPr lang="en-US" sz="1800">
                <a:cs typeface="Segoe UI" panose="020B0502040204020203" pitchFamily="34" charset="0"/>
              </a:rPr>
              <a:t>Click to edit Master text styles</a:t>
            </a:r>
          </a:p>
        </p:txBody>
      </p: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15A75550-8D38-4A9F-85E4-7A0AAC0443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38B8FA61-4080-4FE6-A841-33EBEFFA7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D100CF52-3E48-4F45-8364-508D4B714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4654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Graphic 10">
            <a:extLst>
              <a:ext uri="{FF2B5EF4-FFF2-40B4-BE49-F238E27FC236}">
                <a16:creationId xmlns:a16="http://schemas.microsoft.com/office/drawing/2014/main" id="{700F5C96-E2D7-4D19-99B6-D56001B8D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10891156" y="241085"/>
            <a:ext cx="925287" cy="925287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" name="Oval 9">
            <a:extLst>
              <a:ext uri="{FF2B5EF4-FFF2-40B4-BE49-F238E27FC236}">
                <a16:creationId xmlns:a16="http://schemas.microsoft.com/office/drawing/2014/main" id="{C3AFF211-012D-43E4-B59F-BAFA07FEE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734076" y="1394142"/>
            <a:ext cx="261660" cy="261660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525CA5D-5FF0-4FEA-A2FC-2239486D9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66490"/>
            <a:ext cx="11238347" cy="1502704"/>
          </a:xfrm>
        </p:spPr>
        <p:txBody>
          <a:bodyPr anchor="ctr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76CE4-35AA-4B7D-B1D9-AFEC56F1F97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1" y="2286000"/>
            <a:ext cx="5435600" cy="40052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800" baseline="0"/>
            </a:lvl1pPr>
            <a:lvl2pPr marL="457200" indent="0">
              <a:lnSpc>
                <a:spcPct val="100000"/>
              </a:lnSpc>
              <a:spcBef>
                <a:spcPts val="1000"/>
              </a:spcBef>
              <a:buNone/>
              <a:defRPr/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/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/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/>
            </a:lvl5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CA50A35E-7645-4F70-8ADA-229A6593E7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7125" y="2286000"/>
            <a:ext cx="5435600" cy="40386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0190A104-68BF-4430-B596-8DF4AAFD6B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8CCC4275-F340-400B-8C07-11B2A7B22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C38366E-8B47-475F-9F64-91C075E2F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1370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DDE94BA-93DF-4A00-A48C-185D23B2F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30848" y="728905"/>
            <a:ext cx="5922952" cy="3184274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Click to edit Master title style</a:t>
            </a:r>
            <a:endParaRPr lang="en-US" sz="5400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DBB12C2-98A6-4E7C-8122-E2EE21BFC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7967" y="4072044"/>
            <a:ext cx="5942079" cy="1495379"/>
          </a:xfrm>
        </p:spPr>
        <p:txBody>
          <a:bodyPr/>
          <a:lstStyle>
            <a:lvl1pPr marL="0" indent="0">
              <a:buClr>
                <a:schemeClr val="accent6"/>
              </a:buClr>
              <a:buNone/>
              <a:defRPr/>
            </a:lvl1pPr>
          </a:lstStyle>
          <a:p>
            <a:pPr algn="l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Date Placeholder 10">
            <a:extLst>
              <a:ext uri="{FF2B5EF4-FFF2-40B4-BE49-F238E27FC236}">
                <a16:creationId xmlns:a16="http://schemas.microsoft.com/office/drawing/2014/main" id="{AC49D1E9-8FDA-48E9-88F2-80DF0F22B6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11">
            <a:extLst>
              <a:ext uri="{FF2B5EF4-FFF2-40B4-BE49-F238E27FC236}">
                <a16:creationId xmlns:a16="http://schemas.microsoft.com/office/drawing/2014/main" id="{C4FC0EA3-7981-40EF-88D1-1AAF5E60F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2">
            <a:extLst>
              <a:ext uri="{FF2B5EF4-FFF2-40B4-BE49-F238E27FC236}">
                <a16:creationId xmlns:a16="http://schemas.microsoft.com/office/drawing/2014/main" id="{E6BA146E-DA8D-460D-962E-8D54A903D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D93F340-CFEF-4E87-A7A5-E9177B914D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9450" y="574675"/>
            <a:ext cx="4311650" cy="2820988"/>
          </a:xfrm>
          <a:custGeom>
            <a:avLst/>
            <a:gdLst>
              <a:gd name="connsiteX0" fmla="*/ 337233 w 4311650"/>
              <a:gd name="connsiteY0" fmla="*/ 0 h 2820988"/>
              <a:gd name="connsiteX1" fmla="*/ 1035594 w 4311650"/>
              <a:gd name="connsiteY1" fmla="*/ 0 h 2820988"/>
              <a:gd name="connsiteX2" fmla="*/ 1035443 w 4311650"/>
              <a:gd name="connsiteY2" fmla="*/ 749 h 2820988"/>
              <a:gd name="connsiteX3" fmla="*/ 1209844 w 4311650"/>
              <a:gd name="connsiteY3" fmla="*/ 175150 h 2820988"/>
              <a:gd name="connsiteX4" fmla="*/ 1384245 w 4311650"/>
              <a:gd name="connsiteY4" fmla="*/ 749 h 2820988"/>
              <a:gd name="connsiteX5" fmla="*/ 1384094 w 4311650"/>
              <a:gd name="connsiteY5" fmla="*/ 0 h 2820988"/>
              <a:gd name="connsiteX6" fmla="*/ 4311650 w 4311650"/>
              <a:gd name="connsiteY6" fmla="*/ 0 h 2820988"/>
              <a:gd name="connsiteX7" fmla="*/ 4311650 w 4311650"/>
              <a:gd name="connsiteY7" fmla="*/ 2820988 h 2820988"/>
              <a:gd name="connsiteX8" fmla="*/ 0 w 4311650"/>
              <a:gd name="connsiteY8" fmla="*/ 2820988 h 2820988"/>
              <a:gd name="connsiteX9" fmla="*/ 0 w 4311650"/>
              <a:gd name="connsiteY9" fmla="*/ 337233 h 2820988"/>
              <a:gd name="connsiteX10" fmla="*/ 100372 w 4311650"/>
              <a:gd name="connsiteY10" fmla="*/ 236861 h 2820988"/>
              <a:gd name="connsiteX11" fmla="*/ 328865 w 4311650"/>
              <a:gd name="connsiteY11" fmla="*/ 465355 h 2820988"/>
              <a:gd name="connsiteX12" fmla="*/ 459438 w 4311650"/>
              <a:gd name="connsiteY12" fmla="*/ 465355 h 2820988"/>
              <a:gd name="connsiteX13" fmla="*/ 459438 w 4311650"/>
              <a:gd name="connsiteY13" fmla="*/ 334783 h 2820988"/>
              <a:gd name="connsiteX14" fmla="*/ 230944 w 4311650"/>
              <a:gd name="connsiteY14" fmla="*/ 106289 h 282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11650" h="2820988">
                <a:moveTo>
                  <a:pt x="337233" y="0"/>
                </a:moveTo>
                <a:lnTo>
                  <a:pt x="1035594" y="0"/>
                </a:lnTo>
                <a:lnTo>
                  <a:pt x="1035443" y="749"/>
                </a:lnTo>
                <a:cubicBezTo>
                  <a:pt x="1035443" y="97068"/>
                  <a:pt x="1113525" y="175150"/>
                  <a:pt x="1209844" y="175150"/>
                </a:cubicBezTo>
                <a:cubicBezTo>
                  <a:pt x="1306163" y="175150"/>
                  <a:pt x="1384245" y="97068"/>
                  <a:pt x="1384245" y="749"/>
                </a:cubicBezTo>
                <a:lnTo>
                  <a:pt x="1384094" y="0"/>
                </a:lnTo>
                <a:lnTo>
                  <a:pt x="4311650" y="0"/>
                </a:lnTo>
                <a:lnTo>
                  <a:pt x="4311650" y="2820988"/>
                </a:lnTo>
                <a:lnTo>
                  <a:pt x="0" y="2820988"/>
                </a:lnTo>
                <a:lnTo>
                  <a:pt x="0" y="337233"/>
                </a:lnTo>
                <a:lnTo>
                  <a:pt x="100372" y="236861"/>
                </a:lnTo>
                <a:lnTo>
                  <a:pt x="328865" y="465355"/>
                </a:lnTo>
                <a:cubicBezTo>
                  <a:pt x="364921" y="501411"/>
                  <a:pt x="423382" y="501411"/>
                  <a:pt x="459438" y="465355"/>
                </a:cubicBezTo>
                <a:cubicBezTo>
                  <a:pt x="495494" y="429299"/>
                  <a:pt x="495498" y="370842"/>
                  <a:pt x="459438" y="334783"/>
                </a:cubicBezTo>
                <a:lnTo>
                  <a:pt x="230944" y="10628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CE34FBF6-A149-4B42-B3B9-271F169AFF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9450" y="3487738"/>
            <a:ext cx="4311650" cy="28336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DB6B12-76FD-4280-86DE-B351366A1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65908" y="173174"/>
            <a:ext cx="1797787" cy="1668695"/>
            <a:chOff x="265908" y="173174"/>
            <a:chExt cx="1797787" cy="1668695"/>
          </a:xfrm>
        </p:grpSpPr>
        <p:sp useBgFill="1">
          <p:nvSpPr>
            <p:cNvPr id="21" name="Graphic 10">
              <a:extLst>
                <a:ext uri="{FF2B5EF4-FFF2-40B4-BE49-F238E27FC236}">
                  <a16:creationId xmlns:a16="http://schemas.microsoft.com/office/drawing/2014/main" id="{0DCFA73E-0BBC-4BDD-A0D3-396BC9C659B0}"/>
                </a:ext>
              </a:extLst>
            </p:cNvPr>
            <p:cNvSpPr/>
            <p:nvPr/>
          </p:nvSpPr>
          <p:spPr>
            <a:xfrm rot="2700000">
              <a:off x="272028" y="173174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2" name="Oval 21">
              <a:extLst>
                <a:ext uri="{FF2B5EF4-FFF2-40B4-BE49-F238E27FC236}">
                  <a16:creationId xmlns:a16="http://schemas.microsoft.com/office/drawing/2014/main" id="{CA1CA5DB-AEE4-4355-8599-F7BD50C85C79}"/>
                </a:ext>
              </a:extLst>
            </p:cNvPr>
            <p:cNvSpPr/>
            <p:nvPr/>
          </p:nvSpPr>
          <p:spPr>
            <a:xfrm rot="10800000">
              <a:off x="265908" y="1557961"/>
              <a:ext cx="283908" cy="283908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3" name="Oval 22">
              <a:extLst>
                <a:ext uri="{FF2B5EF4-FFF2-40B4-BE49-F238E27FC236}">
                  <a16:creationId xmlns:a16="http://schemas.microsoft.com/office/drawing/2014/main" id="{2005B60E-16D1-4A97-8788-9718DAF6AA95}"/>
                </a:ext>
              </a:extLst>
            </p:cNvPr>
            <p:cNvSpPr/>
            <p:nvPr/>
          </p:nvSpPr>
          <p:spPr>
            <a:xfrm rot="10800000">
              <a:off x="1714894" y="401024"/>
              <a:ext cx="348801" cy="348801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267836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FE2DC9A-7C93-4FE3-B388-FB7A243D9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386498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>
                <a:latin typeface="Aller" panose="020B0603020203020204" pitchFamily="34" charset="0"/>
                <a:cs typeface="Segoe UI" panose="020B0502040204020203" pitchFamily="34" charset="0"/>
              </a:rPr>
              <a:t>Click to edit Master title style</a:t>
            </a:r>
            <a:endParaRPr lang="en-US" dirty="0">
              <a:latin typeface="Aller" panose="020B06030202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8A406E-B859-428A-BEC7-33F294F0F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969500" y="206142"/>
            <a:ext cx="2102143" cy="1530997"/>
            <a:chOff x="9969500" y="206142"/>
            <a:chExt cx="2102143" cy="1530997"/>
          </a:xfrm>
        </p:grpSpPr>
        <p:sp useBgFill="1">
          <p:nvSpPr>
            <p:cNvPr id="14" name="Graphic 10">
              <a:extLst>
                <a:ext uri="{FF2B5EF4-FFF2-40B4-BE49-F238E27FC236}">
                  <a16:creationId xmlns:a16="http://schemas.microsoft.com/office/drawing/2014/main" id="{3B215ABC-BA07-4988-85DE-DE8F4BC0E073}"/>
                </a:ext>
              </a:extLst>
            </p:cNvPr>
            <p:cNvSpPr/>
            <p:nvPr/>
          </p:nvSpPr>
          <p:spPr>
            <a:xfrm rot="2700000">
              <a:off x="11146356" y="206142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5" name="Oval 14">
              <a:extLst>
                <a:ext uri="{FF2B5EF4-FFF2-40B4-BE49-F238E27FC236}">
                  <a16:creationId xmlns:a16="http://schemas.microsoft.com/office/drawing/2014/main" id="{D909885A-5D3C-4D71-A937-69B3D935C302}"/>
                </a:ext>
              </a:extLst>
            </p:cNvPr>
            <p:cNvSpPr/>
            <p:nvPr/>
          </p:nvSpPr>
          <p:spPr>
            <a:xfrm rot="10800000">
              <a:off x="10972800" y="1475479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6" name="Oval 15">
              <a:extLst>
                <a:ext uri="{FF2B5EF4-FFF2-40B4-BE49-F238E27FC236}">
                  <a16:creationId xmlns:a16="http://schemas.microsoft.com/office/drawing/2014/main" id="{1C2CCEA3-5FBC-4911-BC8F-47522E1C7A48}"/>
                </a:ext>
              </a:extLst>
            </p:cNvPr>
            <p:cNvSpPr/>
            <p:nvPr/>
          </p:nvSpPr>
          <p:spPr>
            <a:xfrm rot="10800000">
              <a:off x="9969500" y="380388"/>
              <a:ext cx="642322" cy="642322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8" name="Date Placeholder 2">
            <a:extLst>
              <a:ext uri="{FF2B5EF4-FFF2-40B4-BE49-F238E27FC236}">
                <a16:creationId xmlns:a16="http://schemas.microsoft.com/office/drawing/2014/main" id="{CEBDC8E3-DB7D-444D-B9B6-36628B962F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04CF7828-4D00-4A80-A2C2-488A6CBE1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1A7427F8-39B8-4BCB-8133-43D6D1ABA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EF69E-6727-40D9-9752-CE0768FA079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52625"/>
            <a:ext cx="9521825" cy="404971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5460250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693AFB7-EE11-42A5-A443-CEE872841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386498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>
                <a:latin typeface="Aller" panose="020B0603020203020204" pitchFamily="34" charset="0"/>
                <a:cs typeface="Segoe UI" panose="020B0502040204020203" pitchFamily="34" charset="0"/>
              </a:rPr>
              <a:t>Click to edit Master title style</a:t>
            </a:r>
            <a:endParaRPr lang="en-US" dirty="0">
              <a:latin typeface="Aller" panose="020B06030202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4365C1B-8502-4C76-A183-977A61681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969500" y="206142"/>
            <a:ext cx="2102143" cy="1530997"/>
            <a:chOff x="9969500" y="206142"/>
            <a:chExt cx="2102143" cy="1530997"/>
          </a:xfrm>
        </p:grpSpPr>
        <p:sp useBgFill="1">
          <p:nvSpPr>
            <p:cNvPr id="8" name="Graphic 10">
              <a:extLst>
                <a:ext uri="{FF2B5EF4-FFF2-40B4-BE49-F238E27FC236}">
                  <a16:creationId xmlns:a16="http://schemas.microsoft.com/office/drawing/2014/main" id="{8B301D95-DC48-420E-A7BA-A8B0209F7CC6}"/>
                </a:ext>
              </a:extLst>
            </p:cNvPr>
            <p:cNvSpPr/>
            <p:nvPr/>
          </p:nvSpPr>
          <p:spPr>
            <a:xfrm rot="2700000">
              <a:off x="11146356" y="206142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9" name="Oval 8">
              <a:extLst>
                <a:ext uri="{FF2B5EF4-FFF2-40B4-BE49-F238E27FC236}">
                  <a16:creationId xmlns:a16="http://schemas.microsoft.com/office/drawing/2014/main" id="{4437A3E9-B343-4F63-8EB3-E20E196ADA6F}"/>
                </a:ext>
              </a:extLst>
            </p:cNvPr>
            <p:cNvSpPr/>
            <p:nvPr/>
          </p:nvSpPr>
          <p:spPr>
            <a:xfrm rot="10800000">
              <a:off x="10972800" y="1475479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0" name="Oval 9">
              <a:extLst>
                <a:ext uri="{FF2B5EF4-FFF2-40B4-BE49-F238E27FC236}">
                  <a16:creationId xmlns:a16="http://schemas.microsoft.com/office/drawing/2014/main" id="{1CE068AC-F212-42BF-A1F0-707A57D7DE65}"/>
                </a:ext>
              </a:extLst>
            </p:cNvPr>
            <p:cNvSpPr/>
            <p:nvPr/>
          </p:nvSpPr>
          <p:spPr>
            <a:xfrm rot="10800000">
              <a:off x="9969500" y="380388"/>
              <a:ext cx="642322" cy="642322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0538589D-580E-49A3-9B5F-41A31152C4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9AFEC8BE-6E4C-4E48-A75A-8F63DDB2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3CE8A72A-AC7D-4CE3-9724-0A703AEEB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0B9E2-00B0-4447-A8A1-C344DC673C6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125" y="2362200"/>
            <a:ext cx="8639175" cy="33147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3867241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4A9F27B-681F-4AFD-B774-93B4D7E7C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925" y="0"/>
            <a:ext cx="11106150" cy="6303588"/>
          </a:xfrm>
          <a:custGeom>
            <a:avLst/>
            <a:gdLst>
              <a:gd name="connsiteX0" fmla="*/ 0 w 11106150"/>
              <a:gd name="connsiteY0" fmla="*/ 0 h 6303588"/>
              <a:gd name="connsiteX1" fmla="*/ 11106150 w 11106150"/>
              <a:gd name="connsiteY1" fmla="*/ 0 h 6303588"/>
              <a:gd name="connsiteX2" fmla="*/ 11106150 w 11106150"/>
              <a:gd name="connsiteY2" fmla="*/ 5562639 h 6303588"/>
              <a:gd name="connsiteX3" fmla="*/ 11105955 w 11106150"/>
              <a:gd name="connsiteY3" fmla="*/ 5562599 h 6303588"/>
              <a:gd name="connsiteX4" fmla="*/ 10938762 w 11106150"/>
              <a:gd name="connsiteY4" fmla="*/ 5729792 h 6303588"/>
              <a:gd name="connsiteX5" fmla="*/ 11105955 w 11106150"/>
              <a:gd name="connsiteY5" fmla="*/ 5896985 h 6303588"/>
              <a:gd name="connsiteX6" fmla="*/ 11106150 w 11106150"/>
              <a:gd name="connsiteY6" fmla="*/ 5896946 h 6303588"/>
              <a:gd name="connsiteX7" fmla="*/ 11106150 w 11106150"/>
              <a:gd name="connsiteY7" fmla="*/ 6303588 h 6303588"/>
              <a:gd name="connsiteX8" fmla="*/ 0 w 11106150"/>
              <a:gd name="connsiteY8" fmla="*/ 6303588 h 6303588"/>
              <a:gd name="connsiteX9" fmla="*/ 0 w 11106150"/>
              <a:gd name="connsiteY9" fmla="*/ 1178324 h 6303588"/>
              <a:gd name="connsiteX10" fmla="*/ 195 w 11106150"/>
              <a:gd name="connsiteY10" fmla="*/ 1178130 h 6303588"/>
              <a:gd name="connsiteX11" fmla="*/ 194290 w 11106150"/>
              <a:gd name="connsiteY11" fmla="*/ 1372225 h 6303588"/>
              <a:gd name="connsiteX12" fmla="*/ 305205 w 11106150"/>
              <a:gd name="connsiteY12" fmla="*/ 1372225 h 6303588"/>
              <a:gd name="connsiteX13" fmla="*/ 305205 w 11106150"/>
              <a:gd name="connsiteY13" fmla="*/ 1261310 h 6303588"/>
              <a:gd name="connsiteX14" fmla="*/ 111110 w 11106150"/>
              <a:gd name="connsiteY14" fmla="*/ 1067214 h 6303588"/>
              <a:gd name="connsiteX15" fmla="*/ 305202 w 11106150"/>
              <a:gd name="connsiteY15" fmla="*/ 873123 h 6303588"/>
              <a:gd name="connsiteX16" fmla="*/ 305202 w 11106150"/>
              <a:gd name="connsiteY16" fmla="*/ 762207 h 6303588"/>
              <a:gd name="connsiteX17" fmla="*/ 194286 w 11106150"/>
              <a:gd name="connsiteY17" fmla="*/ 762207 h 6303588"/>
              <a:gd name="connsiteX18" fmla="*/ 191 w 11106150"/>
              <a:gd name="connsiteY18" fmla="*/ 956302 h 6303588"/>
              <a:gd name="connsiteX19" fmla="*/ 0 w 11106150"/>
              <a:gd name="connsiteY19" fmla="*/ 956111 h 6303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106150" h="6303588">
                <a:moveTo>
                  <a:pt x="0" y="0"/>
                </a:moveTo>
                <a:lnTo>
                  <a:pt x="11106150" y="0"/>
                </a:lnTo>
                <a:lnTo>
                  <a:pt x="11106150" y="5562639"/>
                </a:lnTo>
                <a:lnTo>
                  <a:pt x="11105955" y="5562599"/>
                </a:lnTo>
                <a:cubicBezTo>
                  <a:pt x="11013617" y="5562599"/>
                  <a:pt x="10938762" y="5637454"/>
                  <a:pt x="10938762" y="5729792"/>
                </a:cubicBezTo>
                <a:cubicBezTo>
                  <a:pt x="10938762" y="5822130"/>
                  <a:pt x="11013617" y="5896985"/>
                  <a:pt x="11105955" y="5896985"/>
                </a:cubicBezTo>
                <a:lnTo>
                  <a:pt x="11106150" y="5896946"/>
                </a:lnTo>
                <a:lnTo>
                  <a:pt x="11106150" y="6303588"/>
                </a:lnTo>
                <a:lnTo>
                  <a:pt x="0" y="6303588"/>
                </a:lnTo>
                <a:lnTo>
                  <a:pt x="0" y="1178324"/>
                </a:lnTo>
                <a:lnTo>
                  <a:pt x="195" y="1178130"/>
                </a:lnTo>
                <a:lnTo>
                  <a:pt x="194290" y="1372225"/>
                </a:lnTo>
                <a:cubicBezTo>
                  <a:pt x="224917" y="1402853"/>
                  <a:pt x="274577" y="1402853"/>
                  <a:pt x="305205" y="1372225"/>
                </a:cubicBezTo>
                <a:cubicBezTo>
                  <a:pt x="335833" y="1341597"/>
                  <a:pt x="335836" y="1291941"/>
                  <a:pt x="305205" y="1261310"/>
                </a:cubicBezTo>
                <a:lnTo>
                  <a:pt x="111110" y="1067214"/>
                </a:lnTo>
                <a:lnTo>
                  <a:pt x="305202" y="873123"/>
                </a:lnTo>
                <a:cubicBezTo>
                  <a:pt x="335830" y="842495"/>
                  <a:pt x="335833" y="792838"/>
                  <a:pt x="305202" y="762207"/>
                </a:cubicBezTo>
                <a:cubicBezTo>
                  <a:pt x="274574" y="731580"/>
                  <a:pt x="224914" y="731580"/>
                  <a:pt x="194286" y="762207"/>
                </a:cubicBezTo>
                <a:lnTo>
                  <a:pt x="191" y="956302"/>
                </a:lnTo>
                <a:lnTo>
                  <a:pt x="0" y="95611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CF2BD1-012F-4FC1-8150-5ABFB71D80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09675" y="1188084"/>
            <a:ext cx="4886325" cy="3353435"/>
          </a:xfrm>
        </p:spPr>
        <p:txBody>
          <a:bodyPr anchor="t"/>
          <a:lstStyle>
            <a:lvl1pPr>
              <a:lnSpc>
                <a:spcPct val="110000"/>
              </a:lnSpc>
              <a:spcBef>
                <a:spcPts val="1000"/>
              </a:spcBef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insert title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CA5CDEBD-7143-4A5E-8992-1CC22CCB7DA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09675" y="4744720"/>
            <a:ext cx="4886325" cy="80264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insert subtitle</a:t>
            </a:r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3310B848-1DD7-4FAE-9A29-A903AB28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2" name="Footer Placeholder 10">
            <a:extLst>
              <a:ext uri="{FF2B5EF4-FFF2-40B4-BE49-F238E27FC236}">
                <a16:creationId xmlns:a16="http://schemas.microsoft.com/office/drawing/2014/main" id="{C4EABCE6-B9A0-4478-8470-10FE3275E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7BC00746-548B-44E3-BCF4-D999C0384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C47AB42-9344-4388-8186-987D011AC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772" y="635870"/>
            <a:ext cx="11704301" cy="5261115"/>
            <a:chOff x="111772" y="635870"/>
            <a:chExt cx="11704301" cy="5261115"/>
          </a:xfrm>
        </p:grpSpPr>
        <p:sp useBgFill="1">
          <p:nvSpPr>
            <p:cNvPr id="18" name="Graphic 10">
              <a:extLst>
                <a:ext uri="{FF2B5EF4-FFF2-40B4-BE49-F238E27FC236}">
                  <a16:creationId xmlns:a16="http://schemas.microsoft.com/office/drawing/2014/main" id="{AF670C5B-6404-41AC-9E4B-7079704AD98F}"/>
                </a:ext>
              </a:extLst>
            </p:cNvPr>
            <p:cNvSpPr/>
            <p:nvPr/>
          </p:nvSpPr>
          <p:spPr>
            <a:xfrm rot="2700000">
              <a:off x="111772" y="635870"/>
              <a:ext cx="862695" cy="862695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0" name="Oval 19">
              <a:extLst>
                <a:ext uri="{FF2B5EF4-FFF2-40B4-BE49-F238E27FC236}">
                  <a16:creationId xmlns:a16="http://schemas.microsoft.com/office/drawing/2014/main" id="{06EEC11D-FD72-4E2C-9BE7-0ADDCC1FCDA0}"/>
                </a:ext>
              </a:extLst>
            </p:cNvPr>
            <p:cNvSpPr/>
            <p:nvPr/>
          </p:nvSpPr>
          <p:spPr>
            <a:xfrm rot="10800000">
              <a:off x="11481688" y="5562600"/>
              <a:ext cx="334385" cy="33438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616999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C926DD1-2816-4B16-9809-3DD34B7D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4786"/>
            <a:ext cx="11238346" cy="836339"/>
          </a:xfrm>
        </p:spPr>
        <p:txBody>
          <a:bodyPr anchor="t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584E3F-FDB4-479B-BC59-3152EAFFA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34054" y="381222"/>
            <a:ext cx="1776608" cy="1547254"/>
            <a:chOff x="10134054" y="381222"/>
            <a:chExt cx="1776608" cy="1547254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192E3F94-4B07-4FE3-90A9-AF47C6013652}"/>
                </a:ext>
              </a:extLst>
            </p:cNvPr>
            <p:cNvSpPr/>
            <p:nvPr/>
          </p:nvSpPr>
          <p:spPr>
            <a:xfrm rot="2700000">
              <a:off x="10895075" y="863805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62F713CE-DF71-4FAD-B02B-77E8F93B0926}"/>
                </a:ext>
              </a:extLst>
            </p:cNvPr>
            <p:cNvSpPr/>
            <p:nvPr/>
          </p:nvSpPr>
          <p:spPr>
            <a:xfrm rot="10800000">
              <a:off x="10318364" y="1752600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CC3EC1C1-7E3D-4CDF-A1AA-25385A5AA5D8}"/>
                </a:ext>
              </a:extLst>
            </p:cNvPr>
            <p:cNvSpPr/>
            <p:nvPr/>
          </p:nvSpPr>
          <p:spPr>
            <a:xfrm rot="10800000">
              <a:off x="10134054" y="381222"/>
              <a:ext cx="544496" cy="54449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8B388008-154C-4BD4-8E16-D1CB0E1DD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355FD3E6-3F42-47F9-9F0F-A5E7C7CBF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585F908B-6798-4558-9125-E8DBC196B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1084A-D16F-4367-BA81-D50E03436FD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525" y="1962150"/>
            <a:ext cx="11407775" cy="43513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9173626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85333DF-B319-4AE9-B2FF-17CB683E9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4786"/>
            <a:ext cx="11238346" cy="836339"/>
          </a:xfrm>
        </p:spPr>
        <p:txBody>
          <a:bodyPr anchor="t">
            <a:normAutofit/>
          </a:bodyPr>
          <a:lstStyle/>
          <a:p>
            <a:r>
              <a:rPr lang="en-US">
                <a:cs typeface="Segoe UI" panose="020B0502040204020203" pitchFamily="34" charset="0"/>
              </a:rPr>
              <a:t>Click to edit Master title style</a:t>
            </a:r>
            <a:endParaRPr lang="en-US" dirty="0"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3F11C6D-F71D-4B7F-AD15-0A80B92C5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34054" y="381222"/>
            <a:ext cx="1776608" cy="1547254"/>
            <a:chOff x="10134054" y="381222"/>
            <a:chExt cx="1776608" cy="1547254"/>
          </a:xfrm>
        </p:grpSpPr>
        <p:sp useBgFill="1">
          <p:nvSpPr>
            <p:cNvPr id="10" name="Graphic 10">
              <a:extLst>
                <a:ext uri="{FF2B5EF4-FFF2-40B4-BE49-F238E27FC236}">
                  <a16:creationId xmlns:a16="http://schemas.microsoft.com/office/drawing/2014/main" id="{F52E1B51-6BF3-46E9-83D0-40BE41AA989E}"/>
                </a:ext>
              </a:extLst>
            </p:cNvPr>
            <p:cNvSpPr/>
            <p:nvPr/>
          </p:nvSpPr>
          <p:spPr>
            <a:xfrm rot="2700000">
              <a:off x="10895075" y="863805"/>
              <a:ext cx="1015587" cy="10155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1" name="Oval 10">
              <a:extLst>
                <a:ext uri="{FF2B5EF4-FFF2-40B4-BE49-F238E27FC236}">
                  <a16:creationId xmlns:a16="http://schemas.microsoft.com/office/drawing/2014/main" id="{C1A0293A-61AB-498F-82D7-9E412D08B068}"/>
                </a:ext>
              </a:extLst>
            </p:cNvPr>
            <p:cNvSpPr/>
            <p:nvPr/>
          </p:nvSpPr>
          <p:spPr>
            <a:xfrm rot="10800000">
              <a:off x="10318364" y="1752600"/>
              <a:ext cx="175876" cy="17587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CB8032AC-458F-4F48-BA3C-C13B0F57919F}"/>
                </a:ext>
              </a:extLst>
            </p:cNvPr>
            <p:cNvSpPr/>
            <p:nvPr/>
          </p:nvSpPr>
          <p:spPr>
            <a:xfrm rot="10800000">
              <a:off x="10134054" y="381222"/>
              <a:ext cx="544496" cy="54449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CAE2E565-A9C5-4946-9768-81039DDDCC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9F6BD62A-8CCF-46F6-87F7-FCCDDA657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0B6E5353-4510-49A8-9DF3-C3BD16C5E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017C2-1A42-4672-97A5-440ECADBAD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3401" y="2105024"/>
            <a:ext cx="11125200" cy="40100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0710238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1B714E7-4FD4-46B0-8831-48EB663CF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3404" y="225822"/>
            <a:ext cx="1847971" cy="2438142"/>
            <a:chOff x="183404" y="225822"/>
            <a:chExt cx="1847971" cy="2438142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28748170-3B03-4983-B18A-BD3434F6A1E0}"/>
                </a:ext>
              </a:extLst>
            </p:cNvPr>
            <p:cNvSpPr/>
            <p:nvPr/>
          </p:nvSpPr>
          <p:spPr>
            <a:xfrm rot="2700000">
              <a:off x="304800" y="965970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8763577F-7D99-42DD-8DEE-6CC576187D1E}"/>
                </a:ext>
              </a:extLst>
            </p:cNvPr>
            <p:cNvSpPr/>
            <p:nvPr/>
          </p:nvSpPr>
          <p:spPr>
            <a:xfrm rot="10800000">
              <a:off x="1815651" y="1342540"/>
              <a:ext cx="215724" cy="215724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4EF5F2E5-90C0-417E-8B26-0927E3086B9A}"/>
                </a:ext>
              </a:extLst>
            </p:cNvPr>
            <p:cNvSpPr/>
            <p:nvPr/>
          </p:nvSpPr>
          <p:spPr>
            <a:xfrm rot="10800000">
              <a:off x="183404" y="225822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4" name="Oval 13">
              <a:extLst>
                <a:ext uri="{FF2B5EF4-FFF2-40B4-BE49-F238E27FC236}">
                  <a16:creationId xmlns:a16="http://schemas.microsoft.com/office/drawing/2014/main" id="{648150F6-4F74-4696-AF2C-455208042AA2}"/>
                </a:ext>
              </a:extLst>
            </p:cNvPr>
            <p:cNvSpPr/>
            <p:nvPr/>
          </p:nvSpPr>
          <p:spPr>
            <a:xfrm rot="10800000">
              <a:off x="583574" y="2333139"/>
              <a:ext cx="330825" cy="33082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DF341ACE-BA74-497F-B0A2-112DCBB28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490825"/>
          </a:xfrm>
        </p:spPr>
        <p:txBody>
          <a:bodyPr anchor="ctr">
            <a:normAutofit/>
          </a:bodyPr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algn="ct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3858BEB-3028-46B2-A113-0312EFEC21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2541" y="2346854"/>
            <a:ext cx="4360512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4B6002D-221D-4D66-93ED-DAD87E6478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92191" y="2899269"/>
            <a:ext cx="4360862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7B583B4-9EAA-4C7A-8DE1-DF310A0D24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7397" y="2346854"/>
            <a:ext cx="4360512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694B9F6A-3683-47F2-8548-EA26CEADE5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7047" y="2899269"/>
            <a:ext cx="4360862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Date Placeholder 4">
            <a:extLst>
              <a:ext uri="{FF2B5EF4-FFF2-40B4-BE49-F238E27FC236}">
                <a16:creationId xmlns:a16="http://schemas.microsoft.com/office/drawing/2014/main" id="{1FDFCFD6-336A-4319-8946-39E7EC2CD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EDA87BDB-4AAD-4508-9D8E-9413194A6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972B28B4-16BA-417A-B46D-DBD7D41F7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401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3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8A1D0A1-1FD1-4F94-B2C0-06C2E2030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3404" y="225822"/>
            <a:ext cx="1847971" cy="2438142"/>
            <a:chOff x="183404" y="225822"/>
            <a:chExt cx="1847971" cy="2438142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58CFF91A-90A9-4CD1-A803-636F9F1304A4}"/>
                </a:ext>
              </a:extLst>
            </p:cNvPr>
            <p:cNvSpPr/>
            <p:nvPr/>
          </p:nvSpPr>
          <p:spPr>
            <a:xfrm rot="2700000">
              <a:off x="304800" y="965970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4FBC4BC7-0780-43F3-A67A-65EB564F696D}"/>
                </a:ext>
              </a:extLst>
            </p:cNvPr>
            <p:cNvSpPr/>
            <p:nvPr/>
          </p:nvSpPr>
          <p:spPr>
            <a:xfrm rot="10800000">
              <a:off x="1815651" y="1342540"/>
              <a:ext cx="215724" cy="215724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1CE0ABAF-CF8C-4E0D-A844-F01B6E85B2E3}"/>
                </a:ext>
              </a:extLst>
            </p:cNvPr>
            <p:cNvSpPr/>
            <p:nvPr/>
          </p:nvSpPr>
          <p:spPr>
            <a:xfrm rot="10800000">
              <a:off x="183404" y="225822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4" name="Oval 13">
              <a:extLst>
                <a:ext uri="{FF2B5EF4-FFF2-40B4-BE49-F238E27FC236}">
                  <a16:creationId xmlns:a16="http://schemas.microsoft.com/office/drawing/2014/main" id="{5E894DEB-17BA-46D9-AF52-DFC04FC4E93A}"/>
                </a:ext>
              </a:extLst>
            </p:cNvPr>
            <p:cNvSpPr/>
            <p:nvPr/>
          </p:nvSpPr>
          <p:spPr>
            <a:xfrm rot="10800000">
              <a:off x="583574" y="2333139"/>
              <a:ext cx="330825" cy="33082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30AFDACD-10D0-493F-9AA6-0C0AC8835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52" y="566127"/>
            <a:ext cx="10531448" cy="1490825"/>
          </a:xfrm>
        </p:spPr>
        <p:txBody>
          <a:bodyPr anchor="ctr">
            <a:normAutofit/>
          </a:bodyPr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algn="ct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Segoe UI" panose="020B0502040204020203" pitchFamily="34" charset="0"/>
            </a:endParaRPr>
          </a:p>
        </p:txBody>
      </p:sp>
      <p:sp>
        <p:nvSpPr>
          <p:cNvPr id="20" name="Text Placeholder 23">
            <a:extLst>
              <a:ext uri="{FF2B5EF4-FFF2-40B4-BE49-F238E27FC236}">
                <a16:creationId xmlns:a16="http://schemas.microsoft.com/office/drawing/2014/main" id="{FCFF65AC-D857-44D4-8C75-42685EEC82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1992" y="2346854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CBC02743-732C-4B86-AB3D-5C05A02D0D1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641" y="2899269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23">
            <a:extLst>
              <a:ext uri="{FF2B5EF4-FFF2-40B4-BE49-F238E27FC236}">
                <a16:creationId xmlns:a16="http://schemas.microsoft.com/office/drawing/2014/main" id="{01F8B39A-529F-4E49-AE13-52EC4704DE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3829" y="2346854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A6AE7B0-4281-44CE-83E8-FF70EB548A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53478" y="2899269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4" name="Text Placeholder 23">
            <a:extLst>
              <a:ext uri="{FF2B5EF4-FFF2-40B4-BE49-F238E27FC236}">
                <a16:creationId xmlns:a16="http://schemas.microsoft.com/office/drawing/2014/main" id="{9D1E92C6-323C-467F-8117-84624685E7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017" y="2333139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5" name="Text Placeholder 25">
            <a:extLst>
              <a:ext uri="{FF2B5EF4-FFF2-40B4-BE49-F238E27FC236}">
                <a16:creationId xmlns:a16="http://schemas.microsoft.com/office/drawing/2014/main" id="{E292D7CF-B506-4D5A-9747-949D560789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05666" y="2885554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Tx/>
              <a:buChar char="+"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39C4FF29-BCBF-4D15-B2D8-AE2E1F3891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308F6E4A-924F-4513-8E2C-B2815410D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80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54E5349C-86B2-431A-A9BA-60665D179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791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512268"/>
      </p:ext>
    </p:extLst>
  </p:cSld>
  <p:clrMapOvr>
    <a:masterClrMapping/>
  </p:clrMapOvr>
  <p:hf hdr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Oval 8">
            <a:extLst>
              <a:ext uri="{FF2B5EF4-FFF2-40B4-BE49-F238E27FC236}">
                <a16:creationId xmlns:a16="http://schemas.microsoft.com/office/drawing/2014/main" id="{CE03E97F-76F9-45EC-AE80-C1D5F8B5A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2422250" y="1219200"/>
            <a:ext cx="373689" cy="373689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" name="Graphic 10">
            <a:extLst>
              <a:ext uri="{FF2B5EF4-FFF2-40B4-BE49-F238E27FC236}">
                <a16:creationId xmlns:a16="http://schemas.microsoft.com/office/drawing/2014/main" id="{C3FCAC5B-085B-4039-869E-017D5522A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145890" y="28456"/>
            <a:ext cx="1977027" cy="1977027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BA51163-2B3E-42EC-9F43-B0BBBAB574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34" y="728905"/>
            <a:ext cx="5893683" cy="3184274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Click to edit Master title style</a:t>
            </a: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0A2EA-07DC-44D9-B650-F1F2DC25B0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2754" y="4092681"/>
            <a:ext cx="5926564" cy="250020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Clr>
                <a:schemeClr val="accent6"/>
              </a:buCl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79CBD6DC-50A5-42AC-B06C-16CD14A3E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800"/>
            <a:ext cx="2743200" cy="365125"/>
          </a:xfrm>
        </p:spPr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16" name="Footer Placeholder 11">
            <a:extLst>
              <a:ext uri="{FF2B5EF4-FFF2-40B4-BE49-F238E27FC236}">
                <a16:creationId xmlns:a16="http://schemas.microsoft.com/office/drawing/2014/main" id="{AEB7CDBA-0E82-4480-9708-7E305596A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400800"/>
            <a:ext cx="36576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7AE4B01-8A3C-46A5-A1F0-E67DE4EC8A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31075" y="0"/>
            <a:ext cx="4860925" cy="6858000"/>
          </a:xfrm>
          <a:custGeom>
            <a:avLst/>
            <a:gdLst>
              <a:gd name="connsiteX0" fmla="*/ 0 w 4860925"/>
              <a:gd name="connsiteY0" fmla="*/ 0 h 6858000"/>
              <a:gd name="connsiteX1" fmla="*/ 4860925 w 4860925"/>
              <a:gd name="connsiteY1" fmla="*/ 0 h 6858000"/>
              <a:gd name="connsiteX2" fmla="*/ 4860925 w 4860925"/>
              <a:gd name="connsiteY2" fmla="*/ 6858000 h 6858000"/>
              <a:gd name="connsiteX3" fmla="*/ 0 w 4860925"/>
              <a:gd name="connsiteY3" fmla="*/ 6858000 h 6858000"/>
              <a:gd name="connsiteX4" fmla="*/ 0 w 4860925"/>
              <a:gd name="connsiteY4" fmla="*/ 5663791 h 6858000"/>
              <a:gd name="connsiteX5" fmla="*/ 158149 w 4860925"/>
              <a:gd name="connsiteY5" fmla="*/ 5821940 h 6858000"/>
              <a:gd name="connsiteX6" fmla="*/ 250704 w 4860925"/>
              <a:gd name="connsiteY6" fmla="*/ 5821940 h 6858000"/>
              <a:gd name="connsiteX7" fmla="*/ 250704 w 4860925"/>
              <a:gd name="connsiteY7" fmla="*/ 5729385 h 6858000"/>
              <a:gd name="connsiteX8" fmla="*/ 88738 w 4860925"/>
              <a:gd name="connsiteY8" fmla="*/ 5567420 h 6858000"/>
              <a:gd name="connsiteX9" fmla="*/ 250701 w 4860925"/>
              <a:gd name="connsiteY9" fmla="*/ 5405457 h 6858000"/>
              <a:gd name="connsiteX10" fmla="*/ 250701 w 4860925"/>
              <a:gd name="connsiteY10" fmla="*/ 5312902 h 6858000"/>
              <a:gd name="connsiteX11" fmla="*/ 158146 w 4860925"/>
              <a:gd name="connsiteY11" fmla="*/ 5312902 h 6858000"/>
              <a:gd name="connsiteX12" fmla="*/ 0 w 4860925"/>
              <a:gd name="connsiteY12" fmla="*/ 54710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60925" h="6858000">
                <a:moveTo>
                  <a:pt x="0" y="0"/>
                </a:moveTo>
                <a:lnTo>
                  <a:pt x="4860925" y="0"/>
                </a:lnTo>
                <a:lnTo>
                  <a:pt x="4860925" y="6858000"/>
                </a:lnTo>
                <a:lnTo>
                  <a:pt x="0" y="6858000"/>
                </a:lnTo>
                <a:lnTo>
                  <a:pt x="0" y="5663791"/>
                </a:lnTo>
                <a:lnTo>
                  <a:pt x="158149" y="5821940"/>
                </a:lnTo>
                <a:cubicBezTo>
                  <a:pt x="183706" y="5847497"/>
                  <a:pt x="225146" y="5847497"/>
                  <a:pt x="250704" y="5821940"/>
                </a:cubicBezTo>
                <a:cubicBezTo>
                  <a:pt x="276261" y="5796382"/>
                  <a:pt x="276264" y="5754945"/>
                  <a:pt x="250704" y="5729385"/>
                </a:cubicBezTo>
                <a:lnTo>
                  <a:pt x="88738" y="5567420"/>
                </a:lnTo>
                <a:lnTo>
                  <a:pt x="250701" y="5405457"/>
                </a:lnTo>
                <a:cubicBezTo>
                  <a:pt x="276258" y="5379899"/>
                  <a:pt x="276261" y="5338463"/>
                  <a:pt x="250701" y="5312902"/>
                </a:cubicBezTo>
                <a:cubicBezTo>
                  <a:pt x="225143" y="5287344"/>
                  <a:pt x="183703" y="5287344"/>
                  <a:pt x="158146" y="5312902"/>
                </a:cubicBezTo>
                <a:lnTo>
                  <a:pt x="0" y="547104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7" name="Slide Number Placeholder 12">
            <a:extLst>
              <a:ext uri="{FF2B5EF4-FFF2-40B4-BE49-F238E27FC236}">
                <a16:creationId xmlns:a16="http://schemas.microsoft.com/office/drawing/2014/main" id="{92F0D34E-56DB-45B4-B7F0-CE5961F94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/>
          <a:lstStyle/>
          <a:p>
            <a:fld id="{DFA5D71E-5CDF-4C93-8A75-5B916FDC5BEA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‹#›</a:t>
            </a:fld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 useBgFill="1">
        <p:nvSpPr>
          <p:cNvPr id="14" name="Graphic 10">
            <a:extLst>
              <a:ext uri="{FF2B5EF4-FFF2-40B4-BE49-F238E27FC236}">
                <a16:creationId xmlns:a16="http://schemas.microsoft.com/office/drawing/2014/main" id="{6EFE6B19-328D-40CF-90BA-F287CC59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6967314" y="5207478"/>
            <a:ext cx="719888" cy="719888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9084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516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61073937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069999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17064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434699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182246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591380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60037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55930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png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8965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  <p:sldLayoutId id="2147483856" r:id="rId14"/>
    <p:sldLayoutId id="2147483857" r:id="rId15"/>
    <p:sldLayoutId id="2147483858" r:id="rId16"/>
    <p:sldLayoutId id="2147483859" r:id="rId17"/>
    <p:sldLayoutId id="2147483860" r:id="rId18"/>
    <p:sldLayoutId id="2147483861" r:id="rId19"/>
    <p:sldLayoutId id="2147483862" r:id="rId20"/>
    <p:sldLayoutId id="2147483865" r:id="rId21"/>
    <p:sldLayoutId id="2147483748" r:id="rId22"/>
    <p:sldLayoutId id="2147483749" r:id="rId23"/>
    <p:sldLayoutId id="2147483750" r:id="rId24"/>
    <p:sldLayoutId id="2147483752" r:id="rId25"/>
    <p:sldLayoutId id="2147483753" r:id="rId26"/>
    <p:sldLayoutId id="2147483754" r:id="rId27"/>
    <p:sldLayoutId id="2147483755" r:id="rId28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008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008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008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33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  <p:sldLayoutId id="2147483878" r:id="rId12"/>
    <p:sldLayoutId id="2147483879" r:id="rId13"/>
    <p:sldLayoutId id="2147483880" r:id="rId14"/>
    <p:sldLayoutId id="2147483881" r:id="rId15"/>
    <p:sldLayoutId id="214748388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Segoe UI" panose="020B0502040204020203" pitchFamily="34" charset="0"/>
        <a:buChar char="+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egoe UI" panose="020B0502040204020203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egoe UI" panose="020B0502040204020203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0.jp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606FF93-30AD-4496-9EB4-A16588DB9F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35" y="728905"/>
            <a:ext cx="3933965" cy="31842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L.L.A.M.A. Inc.</a:t>
            </a:r>
            <a:b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(Libraries, Life, and Medical Assistance)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380F03BD-5CC3-47DD-B082-722AE47BFF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754" y="4072044"/>
            <a:ext cx="3946668" cy="149537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Empowering communities with knowledge and care</a:t>
            </a:r>
          </a:p>
          <a:p>
            <a:endParaRPr lang="en-US" sz="2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39881573-7C25-4F17-A03E-E8E1E0E88603}"/>
              </a:ext>
            </a:extLst>
          </p:cNvPr>
          <p:cNvPicPr preferRelativeResize="0">
            <a:picLocks noGrp="1"/>
          </p:cNvPicPr>
          <p:nvPr>
            <p:ph type="pic" sz="quarter" idx="13"/>
          </p:nvPr>
        </p:nvPicPr>
        <p:blipFill>
          <a:blip r:embed="rId3"/>
          <a:srcRect t="182" b="182"/>
          <a:stretch/>
        </p:blipFill>
        <p:spPr>
          <a:xfrm>
            <a:off x="4761473" y="304800"/>
            <a:ext cx="7025932" cy="640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937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22E3703-4AD0-476D-688B-A42B2A3A1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8" y="771607"/>
            <a:ext cx="5630284" cy="5388772"/>
          </a:xfrm>
          <a:prstGeom prst="rect">
            <a:avLst/>
          </a:prstGeom>
          <a:noFill/>
        </p:spPr>
      </p:pic>
      <p:sp>
        <p:nvSpPr>
          <p:cNvPr id="33" name="Slide Number Placeholder 6">
            <a:extLst>
              <a:ext uri="{FF2B5EF4-FFF2-40B4-BE49-F238E27FC236}">
                <a16:creationId xmlns:a16="http://schemas.microsoft.com/office/drawing/2014/main" id="{D3CD9ABC-F2C9-D51D-0CDC-725D2192F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402E4C0-AD5E-4E8C-9F21-7CCE474BDCEB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2BB776-23A8-0D5C-81FF-3C0E1A34AD9F}"/>
              </a:ext>
            </a:extLst>
          </p:cNvPr>
          <p:cNvSpPr/>
          <p:nvPr/>
        </p:nvSpPr>
        <p:spPr>
          <a:xfrm>
            <a:off x="5980668" y="1720840"/>
            <a:ext cx="6005804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7162FE"/>
                  </a:solidFill>
                  <a:prstDash val="solid"/>
                </a:ln>
                <a:pattFill prst="ltDnDiag">
                  <a:fgClr>
                    <a:srgbClr val="7162FE">
                      <a:lumMod val="60000"/>
                      <a:lumOff val="40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Open sans"/>
                <a:ea typeface="+mn-ea"/>
                <a:cs typeface="+mn-cs"/>
              </a:rPr>
              <a:t>Motto:</a:t>
            </a:r>
            <a:b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7162FE"/>
                  </a:solidFill>
                  <a:prstDash val="solid"/>
                </a:ln>
                <a:pattFill prst="ltDnDiag">
                  <a:fgClr>
                    <a:srgbClr val="7162FE">
                      <a:lumMod val="60000"/>
                      <a:lumOff val="40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b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7162FE"/>
                  </a:solidFill>
                  <a:prstDash val="solid"/>
                </a:ln>
                <a:pattFill prst="ltDnDiag">
                  <a:fgClr>
                    <a:srgbClr val="7162FE">
                      <a:lumMod val="60000"/>
                      <a:lumOff val="40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7162FE"/>
                  </a:solidFill>
                  <a:prstDash val="solid"/>
                </a:ln>
                <a:pattFill prst="ltDnDiag">
                  <a:fgClr>
                    <a:srgbClr val="7162FE">
                      <a:lumMod val="60000"/>
                      <a:lumOff val="40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Open sans"/>
                <a:ea typeface="+mn-ea"/>
                <a:cs typeface="+mn-cs"/>
              </a:rPr>
              <a:t>“People Helping People”</a:t>
            </a:r>
          </a:p>
        </p:txBody>
      </p:sp>
    </p:spTree>
    <p:extLst>
      <p:ext uri="{BB962C8B-B14F-4D97-AF65-F5344CB8AC3E}">
        <p14:creationId xmlns:p14="http://schemas.microsoft.com/office/powerpoint/2010/main" val="873481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D91916A1-FEE7-41E7-BEE3-2B4941A6F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5990" y="62886"/>
            <a:ext cx="11708355" cy="6301715"/>
            <a:chOff x="175990" y="62886"/>
            <a:chExt cx="11708355" cy="6301715"/>
          </a:xfrm>
        </p:grpSpPr>
        <p:sp useBgFill="1">
          <p:nvSpPr>
            <p:cNvPr id="78" name="Graphic 10">
              <a:extLst>
                <a:ext uri="{FF2B5EF4-FFF2-40B4-BE49-F238E27FC236}">
                  <a16:creationId xmlns:a16="http://schemas.microsoft.com/office/drawing/2014/main" id="{EAFF5F08-677C-4873-9274-02B6FE751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75990" y="525742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79" name="Graphic 10">
              <a:extLst>
                <a:ext uri="{FF2B5EF4-FFF2-40B4-BE49-F238E27FC236}">
                  <a16:creationId xmlns:a16="http://schemas.microsoft.com/office/drawing/2014/main" id="{16514C65-F179-4953-B660-5FC657697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482021" y="62886"/>
              <a:ext cx="2322574" cy="2322574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80" name="Graphic 10">
              <a:extLst>
                <a:ext uri="{FF2B5EF4-FFF2-40B4-BE49-F238E27FC236}">
                  <a16:creationId xmlns:a16="http://schemas.microsoft.com/office/drawing/2014/main" id="{DF5DA89C-9FED-4AE0-8C36-20612E77F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0578627" y="5015941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81" name="Oval 80">
              <a:extLst>
                <a:ext uri="{FF2B5EF4-FFF2-40B4-BE49-F238E27FC236}">
                  <a16:creationId xmlns:a16="http://schemas.microsoft.com/office/drawing/2014/main" id="{FB98224C-F1DB-4F10-9B7F-93B86BA13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1622685" y="6102941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82" name="Oval 81">
              <a:extLst>
                <a:ext uri="{FF2B5EF4-FFF2-40B4-BE49-F238E27FC236}">
                  <a16:creationId xmlns:a16="http://schemas.microsoft.com/office/drawing/2014/main" id="{9AE1FC9E-06C9-4A12-8BE7-766C3DA8B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1352354" y="406586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83" name="Oval 82">
              <a:extLst>
                <a:ext uri="{FF2B5EF4-FFF2-40B4-BE49-F238E27FC236}">
                  <a16:creationId xmlns:a16="http://schemas.microsoft.com/office/drawing/2014/main" id="{29954B75-D8C7-439C-A014-E644E3E2C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678231" y="427615"/>
              <a:ext cx="334385" cy="33438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25AD4A59-91FA-4E30-8F32-A8AB51F76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FB983EF-4B67-434E-AFEE-7FAD07716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10000"/>
            </a:srgbClr>
          </a:solidFill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 useBgFill="1">
        <p:nvSpPr>
          <p:cNvPr id="86" name="Graphic 10">
            <a:extLst>
              <a:ext uri="{FF2B5EF4-FFF2-40B4-BE49-F238E27FC236}">
                <a16:creationId xmlns:a16="http://schemas.microsoft.com/office/drawing/2014/main" id="{E014A4E0-2539-4DA0-A0B5-715898474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07697" y="189413"/>
            <a:ext cx="1261009" cy="1261009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 useBgFill="1">
        <p:nvSpPr>
          <p:cNvPr id="87" name="Oval 86">
            <a:extLst>
              <a:ext uri="{FF2B5EF4-FFF2-40B4-BE49-F238E27FC236}">
                <a16:creationId xmlns:a16="http://schemas.microsoft.com/office/drawing/2014/main" id="{E5300822-6CE9-4457-8099-6BF7922A9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695456" y="625555"/>
            <a:ext cx="388723" cy="388723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 useBgFill="1">
        <p:nvSpPr>
          <p:cNvPr id="88" name="Oval 87">
            <a:extLst>
              <a:ext uri="{FF2B5EF4-FFF2-40B4-BE49-F238E27FC236}">
                <a16:creationId xmlns:a16="http://schemas.microsoft.com/office/drawing/2014/main" id="{6A55503D-2920-4B77-A454-8FEA3378B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091908" y="1414509"/>
            <a:ext cx="297077" cy="297077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557189"/>
            <a:ext cx="5082060" cy="15610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Problem:</a:t>
            </a:r>
          </a:p>
        </p:txBody>
      </p:sp>
      <p:pic>
        <p:nvPicPr>
          <p:cNvPr id="8" name="Picture Placeholder 7" descr="A silhouette of a person with flowers and birds&#10;&#10;Description automatically generated">
            <a:extLst>
              <a:ext uri="{FF2B5EF4-FFF2-40B4-BE49-F238E27FC236}">
                <a16:creationId xmlns:a16="http://schemas.microsoft.com/office/drawing/2014/main" id="{1907AAC8-C5E5-3B50-6E8D-3ED8F7E355E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8687" r="18209" b="-2"/>
          <a:stretch/>
        </p:blipFill>
        <p:spPr>
          <a:xfrm flipH="1">
            <a:off x="6198375" y="575423"/>
            <a:ext cx="5435027" cy="5749177"/>
          </a:xfrm>
          <a:prstGeom prst="rect">
            <a:avLst/>
          </a:prstGeom>
        </p:spPr>
      </p:pic>
      <p:sp useBgFill="1">
        <p:nvSpPr>
          <p:cNvPr id="76" name="Oval 75">
            <a:extLst>
              <a:ext uri="{FF2B5EF4-FFF2-40B4-BE49-F238E27FC236}">
                <a16:creationId xmlns:a16="http://schemas.microsoft.com/office/drawing/2014/main" id="{DB7ABB7C-7316-42C3-93C7-F038AE8C5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480999" y="4953000"/>
            <a:ext cx="304800" cy="304800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402E4C0-AD5E-4E8C-9F21-7CCE474BDCEB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E56FEE8-E95E-55F6-FAE0-5667B1BF58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1" y="2428566"/>
            <a:ext cx="5182576" cy="3896034"/>
          </a:xfrm>
        </p:spPr>
        <p:txBody>
          <a:bodyPr/>
          <a:lstStyle/>
          <a:p>
            <a:r>
              <a:rPr lang="en-US" sz="2000" dirty="0"/>
              <a:t>Homeless individuals face several unique challenges when trying to get help in their community. There is a lack of stable housing and limited access to services such as mental health/ substance abuse programs. They also have difficulty accessing government assistance programs due to the lack of identification or other documentation.</a:t>
            </a:r>
          </a:p>
        </p:txBody>
      </p:sp>
    </p:spTree>
    <p:extLst>
      <p:ext uri="{BB962C8B-B14F-4D97-AF65-F5344CB8AC3E}">
        <p14:creationId xmlns:p14="http://schemas.microsoft.com/office/powerpoint/2010/main" val="1691340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erson in a beanie and a sweater&#10;&#10;Description automatically generated">
            <a:extLst>
              <a:ext uri="{FF2B5EF4-FFF2-40B4-BE49-F238E27FC236}">
                <a16:creationId xmlns:a16="http://schemas.microsoft.com/office/drawing/2014/main" id="{391805D9-8C7A-1E30-7DAF-7CAF97FEF3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8189" b="18189"/>
          <a:stretch>
            <a:fillRect/>
          </a:stretch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A5D498-EB4B-4E37-534B-38D4D7F3F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02E4C0-AD5E-4E8C-9F21-7CCE474BDCEB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F20FF7-9791-55D1-F113-B48AEFA80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0216"/>
            <a:ext cx="6019802" cy="4551376"/>
          </a:xfrm>
        </p:spPr>
        <p:txBody>
          <a:bodyPr/>
          <a:lstStyle/>
          <a:p>
            <a:r>
              <a:rPr lang="en-US" dirty="0"/>
              <a:t>Meet Ray: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504607-6D12-B58B-6F88-BC8DEE5EC2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1372" y="2626654"/>
            <a:ext cx="4957139" cy="3055689"/>
          </a:xfrm>
        </p:spPr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Ray is currently living on the streets and is struggling with mental health/substance abuse issues. He decides to reach out to a social worker for help. They then can create a localized list of resources that can help him on his journey to stable housing and recovery.  </a:t>
            </a:r>
          </a:p>
        </p:txBody>
      </p:sp>
    </p:spTree>
    <p:extLst>
      <p:ext uri="{BB962C8B-B14F-4D97-AF65-F5344CB8AC3E}">
        <p14:creationId xmlns:p14="http://schemas.microsoft.com/office/powerpoint/2010/main" val="1313599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49F87D0-5602-4BFC-ABEB-7C809A5CF6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40071" y="904497"/>
            <a:ext cx="2859091" cy="365125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Our mission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8965C87-7536-4E22-B0DD-FE276F346F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18883" y="965289"/>
            <a:ext cx="2859090" cy="365125"/>
          </a:xfrm>
        </p:spPr>
        <p:txBody>
          <a:bodyPr/>
          <a:lstStyle/>
          <a:p>
            <a:r>
              <a:rPr lang="en-US" dirty="0"/>
              <a:t>Target audience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24664" y="1412315"/>
            <a:ext cx="3253418" cy="2120323"/>
          </a:xfrm>
        </p:spPr>
        <p:txBody>
          <a:bodyPr>
            <a:normAutofit/>
          </a:bodyPr>
          <a:lstStyle/>
          <a:p>
            <a:r>
              <a:rPr lang="en-US" sz="1600" dirty="0"/>
              <a:t>At Support Spot we want to make the process of getting resources easier for people who are struggling with homelessness, substance abuse, and/or food crisis in our community. </a:t>
            </a:r>
          </a:p>
          <a:p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D14101B-F5B0-4412-B50A-87D48857B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48611" y="1340679"/>
            <a:ext cx="2859090" cy="1475319"/>
          </a:xfrm>
        </p:spPr>
        <p:txBody>
          <a:bodyPr/>
          <a:lstStyle/>
          <a:p>
            <a:r>
              <a:rPr lang="en-US" dirty="0"/>
              <a:t>People struggling with homelessness, mental illness/ substance abuse and food shortage. 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64E06E4-A832-49D6-9243-19E0E901EF2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497610" y="3715201"/>
            <a:ext cx="2859089" cy="365125"/>
          </a:xfrm>
        </p:spPr>
        <p:txBody>
          <a:bodyPr/>
          <a:lstStyle/>
          <a:p>
            <a:r>
              <a:rPr lang="en-US" dirty="0"/>
              <a:t>Cost savings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27C4FF5-17CE-4A2F-A697-CF05BAABED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53400" y="3654706"/>
            <a:ext cx="2859090" cy="365125"/>
          </a:xfrm>
        </p:spPr>
        <p:txBody>
          <a:bodyPr/>
          <a:lstStyle/>
          <a:p>
            <a:r>
              <a:rPr lang="en-US" dirty="0"/>
              <a:t>Easy to use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3ECB3E-F948-4E10-8437-85C02E7E09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24664" y="4255946"/>
            <a:ext cx="3253418" cy="1917842"/>
          </a:xfrm>
        </p:spPr>
        <p:txBody>
          <a:bodyPr>
            <a:normAutofit/>
          </a:bodyPr>
          <a:lstStyle/>
          <a:p>
            <a:r>
              <a:rPr lang="en-US" sz="1600" dirty="0"/>
              <a:t>Reduce costs for the client by having one program they can use to find all resources in our area.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FEC8BFBF-FB6C-40C7-9FB3-ACB390C4C6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77503" y="4019831"/>
            <a:ext cx="2859090" cy="1533310"/>
          </a:xfrm>
        </p:spPr>
        <p:txBody>
          <a:bodyPr>
            <a:normAutofit/>
          </a:bodyPr>
          <a:lstStyle/>
          <a:p>
            <a:r>
              <a:rPr lang="en-US" sz="1600" dirty="0"/>
              <a:t>A simple product that gives people the information they need to find the right resources for them.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02E4C0-AD5E-4E8C-9F21-7CCE474BDCEB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85B2A1C-1653-B159-1743-750396959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854" y="2841397"/>
            <a:ext cx="2956810" cy="1129164"/>
          </a:xfrm>
        </p:spPr>
        <p:txBody>
          <a:bodyPr>
            <a:normAutofit/>
          </a:bodyPr>
          <a:lstStyle/>
          <a:p>
            <a:r>
              <a:rPr lang="en-US" sz="4400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48365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418F3B9B-6683-4DCF-8F6A-173C94E52C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018" b="3018"/>
          <a:stretch/>
        </p:blipFill>
        <p:spPr>
          <a:xfrm>
            <a:off x="1355083" y="3367453"/>
            <a:ext cx="3987787" cy="2829535"/>
          </a:xfrm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4DDD4EE5-D9CF-4433-8027-E8390EC16D1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9079" b="9079"/>
          <a:stretch/>
        </p:blipFill>
        <p:spPr>
          <a:xfrm>
            <a:off x="6251163" y="3460036"/>
            <a:ext cx="5177995" cy="2372335"/>
          </a:xfr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E8C61C62-3469-4549-83A6-FB9E93FFF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A5D71E-5CDF-4C93-8A75-5B916FDC5BEA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11" name="Picture Placeholder 18">
            <a:extLst>
              <a:ext uri="{FF2B5EF4-FFF2-40B4-BE49-F238E27FC236}">
                <a16:creationId xmlns:a16="http://schemas.microsoft.com/office/drawing/2014/main" id="{D0603366-DA1C-42CD-B996-0926DEB37E23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rcRect t="182" b="182"/>
          <a:stretch/>
        </p:blipFill>
        <p:spPr>
          <a:xfrm>
            <a:off x="4756693" y="0"/>
            <a:ext cx="2678613" cy="2442885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07F1BF72-B6FA-4BA4-A675-5F6820084D82}"/>
              </a:ext>
            </a:extLst>
          </p:cNvPr>
          <p:cNvCxnSpPr>
            <a:stCxn id="11" idx="2"/>
            <a:endCxn id="28" idx="0"/>
          </p:cNvCxnSpPr>
          <p:nvPr/>
        </p:nvCxnSpPr>
        <p:spPr>
          <a:xfrm rot="5400000">
            <a:off x="4260205" y="1531658"/>
            <a:ext cx="924568" cy="2747023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241FC87-797E-47D0-BC27-FAB48B351F7D}"/>
              </a:ext>
            </a:extLst>
          </p:cNvPr>
          <p:cNvCxnSpPr>
            <a:cxnSpLocks/>
            <a:stCxn id="11" idx="2"/>
            <a:endCxn id="19" idx="0"/>
          </p:cNvCxnSpPr>
          <p:nvPr/>
        </p:nvCxnSpPr>
        <p:spPr>
          <a:xfrm rot="16200000" flipH="1">
            <a:off x="6959505" y="1579379"/>
            <a:ext cx="1017151" cy="2744161"/>
          </a:xfrm>
          <a:prstGeom prst="bentConnector3">
            <a:avLst>
              <a:gd name="adj1" fmla="val 4566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181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67426A-9C36-4C9E-B549-AD3B8874F1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4D73EFD-BA26-43EF-A3B9-C2877D8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4D15FDF-D015-4FA1-BCD9-4AF60D44DA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4560" r="145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9754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BF00274-58B0-4B5F-A440-AEB4BC1DE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067" y="566490"/>
            <a:ext cx="11691690" cy="1502704"/>
          </a:xfrm>
        </p:spPr>
        <p:txBody>
          <a:bodyPr>
            <a:normAutofit/>
          </a:bodyPr>
          <a:lstStyle/>
          <a:p>
            <a:r>
              <a:rPr lang="en-US" sz="4000" dirty="0"/>
              <a:t>L.L.A.M.A Inc. </a:t>
            </a:r>
            <a:br>
              <a:rPr lang="en-US" sz="4000" dirty="0"/>
            </a:br>
            <a:r>
              <a:rPr lang="en-US" sz="2400" dirty="0"/>
              <a:t>Libraries, Life, and Medical Assistance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4D1A5DC-1100-480C-87E4-0AFD1C3CED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2286000"/>
            <a:ext cx="5981927" cy="4005263"/>
          </a:xfrm>
        </p:spPr>
        <p:txBody>
          <a:bodyPr>
            <a:normAutofit/>
          </a:bodyPr>
          <a:lstStyle/>
          <a:p>
            <a:r>
              <a:rPr lang="en-US" sz="2400" dirty="0"/>
              <a:t>A multifaceted company that wants to help people in different ways.</a:t>
            </a:r>
          </a:p>
          <a:p>
            <a:endParaRPr lang="en-US" sz="2400" dirty="0"/>
          </a:p>
          <a:p>
            <a:r>
              <a:rPr lang="en-US" sz="2400" dirty="0"/>
              <a:t> </a:t>
            </a:r>
          </a:p>
        </p:txBody>
      </p:sp>
      <p:sp useBgFill="1">
        <p:nvSpPr>
          <p:cNvPr id="12" name="Oval 11">
            <a:extLst>
              <a:ext uri="{FF2B5EF4-FFF2-40B4-BE49-F238E27FC236}">
                <a16:creationId xmlns:a16="http://schemas.microsoft.com/office/drawing/2014/main" id="{918C23BF-2500-45DF-A596-0FF5E4641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474676" y="5428705"/>
            <a:ext cx="425081" cy="425081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" name="Picture Placeholder 18">
            <a:extLst>
              <a:ext uri="{FF2B5EF4-FFF2-40B4-BE49-F238E27FC236}">
                <a16:creationId xmlns:a16="http://schemas.microsoft.com/office/drawing/2014/main" id="{8BE2DD55-E9F9-A7C9-0E13-38F460BA7B8D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rcRect t="182" b="182"/>
          <a:stretch/>
        </p:blipFill>
        <p:spPr>
          <a:xfrm>
            <a:off x="6931919" y="2007858"/>
            <a:ext cx="4603616" cy="4454278"/>
          </a:xfrm>
          <a:prstGeom prst="rect">
            <a:avLst/>
          </a:prstGeom>
        </p:spPr>
      </p:pic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E9F8C6E4-01F0-77A3-9B65-0DA9381FA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402E4C0-AD5E-4E8C-9F21-7CCE474BDCEB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4700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4B590098-81C1-4249-B3A2-EA9785C89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8" y="1566777"/>
            <a:ext cx="7286604" cy="634323"/>
          </a:xfrm>
        </p:spPr>
        <p:txBody>
          <a:bodyPr/>
          <a:lstStyle/>
          <a:p>
            <a:r>
              <a:rPr lang="en-US" noProof="0" dirty="0"/>
              <a:t>Meet the team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D612B0-CA10-4130-B168-DF81E13876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68674" y="4570546"/>
            <a:ext cx="2118414" cy="519614"/>
          </a:xfrm>
        </p:spPr>
        <p:txBody>
          <a:bodyPr>
            <a:noAutofit/>
          </a:bodyPr>
          <a:lstStyle/>
          <a:p>
            <a:r>
              <a:rPr lang="en-US" dirty="0"/>
              <a:t>Jonathan Hardwick​​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72949CD-9D3F-427D-B9F4-D4BC669A1E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60463" y="4570546"/>
            <a:ext cx="2118414" cy="332113"/>
          </a:xfrm>
        </p:spPr>
        <p:txBody>
          <a:bodyPr>
            <a:normAutofit/>
          </a:bodyPr>
          <a:lstStyle/>
          <a:p>
            <a:r>
              <a:rPr lang="en-US" dirty="0"/>
              <a:t>Brenda Beach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7B3AD41-1FE5-49CB-8A4E-D4849B52B19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32687" y="4570546"/>
            <a:ext cx="2118414" cy="332113"/>
          </a:xfrm>
        </p:spPr>
        <p:txBody>
          <a:bodyPr>
            <a:normAutofit/>
          </a:bodyPr>
          <a:lstStyle/>
          <a:p>
            <a:r>
              <a:rPr lang="en-US" dirty="0"/>
              <a:t>Justin graves​​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2A02D31-8F04-4F7D-80D7-63235BCF72C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04911" y="4570546"/>
            <a:ext cx="2118415" cy="332113"/>
          </a:xfrm>
        </p:spPr>
        <p:txBody>
          <a:bodyPr>
            <a:normAutofit/>
          </a:bodyPr>
          <a:lstStyle/>
          <a:p>
            <a:r>
              <a:rPr lang="en-US" dirty="0"/>
              <a:t>Brittany smith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4E25067-A5AE-4CD6-9383-5050461A9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02E4C0-AD5E-4E8C-9F21-7CCE474BDCEB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5" name="Picture Placeholder 4" descr="A llama standing in front of a computer&#10;&#10;Description automatically generated">
            <a:extLst>
              <a:ext uri="{FF2B5EF4-FFF2-40B4-BE49-F238E27FC236}">
                <a16:creationId xmlns:a16="http://schemas.microsoft.com/office/drawing/2014/main" id="{7D227A92-7AFC-F22B-F3D3-9D059B16698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371" r="371"/>
          <a:stretch>
            <a:fillRect/>
          </a:stretch>
        </p:blipFill>
        <p:spPr/>
      </p:pic>
      <p:pic>
        <p:nvPicPr>
          <p:cNvPr id="4" name="Picture Placeholder 3" descr="A person wearing glasses and a black shirt&#10;&#10;Description automatically generated">
            <a:extLst>
              <a:ext uri="{FF2B5EF4-FFF2-40B4-BE49-F238E27FC236}">
                <a16:creationId xmlns:a16="http://schemas.microsoft.com/office/drawing/2014/main" id="{7843B473-E445-6BBD-1597-0392AA3A982D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l="22113" r="22113"/>
          <a:stretch>
            <a:fillRect/>
          </a:stretch>
        </p:blipFill>
        <p:spPr/>
      </p:pic>
      <p:pic>
        <p:nvPicPr>
          <p:cNvPr id="36" name="Picture Placeholder 35" descr="A person wearing glasses and a green shirt&#10;&#10;Description automatically generated">
            <a:extLst>
              <a:ext uri="{FF2B5EF4-FFF2-40B4-BE49-F238E27FC236}">
                <a16:creationId xmlns:a16="http://schemas.microsoft.com/office/drawing/2014/main" id="{64D49568-341E-99BC-215A-DC633C253EEF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/>
          <a:srcRect l="22084" r="22084"/>
          <a:stretch>
            <a:fillRect/>
          </a:stretch>
        </p:blipFill>
        <p:spPr/>
      </p:pic>
      <p:pic>
        <p:nvPicPr>
          <p:cNvPr id="34" name="Picture Placeholder 33" descr="A person taking a selfie&#10;&#10;Description automatically generated">
            <a:extLst>
              <a:ext uri="{FF2B5EF4-FFF2-40B4-BE49-F238E27FC236}">
                <a16:creationId xmlns:a16="http://schemas.microsoft.com/office/drawing/2014/main" id="{F80C6406-8793-ECB9-CD80-3F0F7D80D883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/>
          <a:srcRect t="8493" b="84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96526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4B3E83B9-222A-4520-83DF-65CC433DA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252" y="544787"/>
            <a:ext cx="6754668" cy="100969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Video Game Library &amp; Sales</a:t>
            </a: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4DDD4EE5-D9CF-4433-8027-E8390EC16D1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9079" b="9079"/>
          <a:stretch/>
        </p:blipFill>
        <p:spPr>
          <a:xfrm>
            <a:off x="374532" y="3855904"/>
            <a:ext cx="4543662" cy="2081711"/>
          </a:xfrm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17FA55F-C7EA-4BF4-8024-B7D78BD78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252" y="1923889"/>
            <a:ext cx="6400800" cy="16691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900" dirty="0"/>
              <a:t>Jonathan Hardwick</a:t>
            </a:r>
          </a:p>
          <a:p>
            <a:pPr marL="0" indent="0" algn="ctr">
              <a:buNone/>
            </a:pPr>
            <a:r>
              <a:rPr lang="en-US" sz="2900" dirty="0"/>
              <a:t>Brenda Beach</a:t>
            </a:r>
          </a:p>
        </p:txBody>
      </p:sp>
      <p:sp>
        <p:nvSpPr>
          <p:cNvPr id="2" name="Title 14">
            <a:extLst>
              <a:ext uri="{FF2B5EF4-FFF2-40B4-BE49-F238E27FC236}">
                <a16:creationId xmlns:a16="http://schemas.microsoft.com/office/drawing/2014/main" id="{F5AFF4B3-B65B-D821-1F9B-1044C8A2361E}"/>
              </a:ext>
            </a:extLst>
          </p:cNvPr>
          <p:cNvSpPr txBox="1">
            <a:spLocks/>
          </p:cNvSpPr>
          <p:nvPr/>
        </p:nvSpPr>
        <p:spPr>
          <a:xfrm>
            <a:off x="5001318" y="3344888"/>
            <a:ext cx="6754668" cy="10096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Support Spot</a:t>
            </a:r>
          </a:p>
        </p:txBody>
      </p:sp>
      <p:sp>
        <p:nvSpPr>
          <p:cNvPr id="4" name="Content Placeholder 16">
            <a:extLst>
              <a:ext uri="{FF2B5EF4-FFF2-40B4-BE49-F238E27FC236}">
                <a16:creationId xmlns:a16="http://schemas.microsoft.com/office/drawing/2014/main" id="{50C48103-B93C-0104-F0A8-0091B3A7227B}"/>
              </a:ext>
            </a:extLst>
          </p:cNvPr>
          <p:cNvSpPr txBox="1">
            <a:spLocks/>
          </p:cNvSpPr>
          <p:nvPr/>
        </p:nvSpPr>
        <p:spPr>
          <a:xfrm>
            <a:off x="4993698" y="4544402"/>
            <a:ext cx="6400800" cy="16691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Segoe UI" panose="020B0502040204020203" pitchFamily="34" charset="0"/>
              <a:buChar char="+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" panose="020B0502040204020203" pitchFamily="34" charset="0"/>
              <a:buChar char="+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" panose="020B0502040204020203" pitchFamily="34" charset="0"/>
              <a:buChar char="+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egoe UI" panose="020B0502040204020203" pitchFamily="34" charset="0"/>
              <a:buNone/>
            </a:pPr>
            <a:r>
              <a:rPr lang="en-US" dirty="0"/>
              <a:t>Brittany Smith</a:t>
            </a:r>
          </a:p>
          <a:p>
            <a:pPr marL="0" indent="0" algn="ctr">
              <a:buFont typeface="Segoe UI" panose="020B0502040204020203" pitchFamily="34" charset="0"/>
              <a:buNone/>
            </a:pPr>
            <a:r>
              <a:rPr lang="en-US" dirty="0"/>
              <a:t>Justin Graves</a:t>
            </a:r>
          </a:p>
        </p:txBody>
      </p:sp>
      <p:pic>
        <p:nvPicPr>
          <p:cNvPr id="11" name="Picture Placeholder 27">
            <a:extLst>
              <a:ext uri="{FF2B5EF4-FFF2-40B4-BE49-F238E27FC236}">
                <a16:creationId xmlns:a16="http://schemas.microsoft.com/office/drawing/2014/main" id="{E7F5027F-588D-4161-9D50-AF6EF6AB25A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3018" b="3018"/>
          <a:stretch/>
        </p:blipFill>
        <p:spPr>
          <a:xfrm>
            <a:off x="965488" y="957390"/>
            <a:ext cx="3364805" cy="2387498"/>
          </a:xfrm>
        </p:spPr>
      </p:pic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FC49ECD5-913D-C1A9-AB5D-16D2EC41C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402E4C0-AD5E-4E8C-9F21-7CCE474BDCEB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0317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BF00274-58B0-4B5F-A440-AEB4BC1DE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Game Library &amp; Sales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4D1A5DC-1100-480C-87E4-0AFD1C3CED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2286000"/>
            <a:ext cx="5552901" cy="4005263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/>
              <a:t>Sam has an extensive collection of video games and consoles, and he wants to create a list of his items to determine their potential worth.</a:t>
            </a:r>
          </a:p>
          <a:p>
            <a:endParaRPr lang="en-US" sz="3200" dirty="0"/>
          </a:p>
          <a:p>
            <a:r>
              <a:rPr lang="en-US" sz="3200" dirty="0"/>
              <a:t>Gwen wants to share the joy of her video game collection with others by selling parts of her collection.</a:t>
            </a:r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0BB4AD80-C4C9-48DF-AEB9-18EC3A79269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234" b="3234"/>
          <a:stretch/>
        </p:blipFill>
        <p:spPr>
          <a:xfrm>
            <a:off x="7189470" y="2159398"/>
            <a:ext cx="4453255" cy="4165201"/>
          </a:xfrm>
        </p:spPr>
      </p:pic>
      <p:sp useBgFill="1">
        <p:nvSpPr>
          <p:cNvPr id="12" name="Oval 11">
            <a:extLst>
              <a:ext uri="{FF2B5EF4-FFF2-40B4-BE49-F238E27FC236}">
                <a16:creationId xmlns:a16="http://schemas.microsoft.com/office/drawing/2014/main" id="{918C23BF-2500-45DF-A596-0FF5E4641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474676" y="5428705"/>
            <a:ext cx="425081" cy="425081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A8BEA31B-4A47-4C2E-ACF7-F92689DCB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402E4C0-AD5E-4E8C-9F21-7CCE474BDCEB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7868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67D33-1B9A-256C-A3FD-DFA478FC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Video Game Library &amp; Sales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407FF-464B-7368-B64D-BF0F67659A9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User can create an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Can create a library of all their video games, consoles, and peripherals.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D488BF9-05F7-8AD9-B712-CC991A8D98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2383" r="12383"/>
          <a:stretch/>
        </p:blipFill>
        <p:spPr/>
      </p:pic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960E6265-CB68-42F1-7DD3-B82392FE0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402E4C0-AD5E-4E8C-9F21-7CCE474BDCEB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6125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67D33-1B9A-256C-A3FD-DFA478FC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Video Game Library &amp; Sales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407FF-464B-7368-B64D-BF0F67659A9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If User forgets their password, they can change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The user can also change their username under their account information.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D488BF9-05F7-8AD9-B712-CC991A8D98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2660" r="12660"/>
          <a:stretch/>
        </p:blipFill>
        <p:spPr/>
      </p:pic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605C163-BD20-6142-9405-E47E57748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402E4C0-AD5E-4E8C-9F21-7CCE474BDCEB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6469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67D33-1B9A-256C-A3FD-DFA478FC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Video Game Library &amp; Sales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407FF-464B-7368-B64D-BF0F67659A9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Implement web scraping to determine the current price for each item.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The price will then be displayed in the user’s inventory.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D488BF9-05F7-8AD9-B712-CC991A8D98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2409" r="12409"/>
          <a:stretch/>
        </p:blipFill>
        <p:spPr/>
      </p:pic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A2D5BF16-F013-8EF1-BDDA-EED7D10B4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402E4C0-AD5E-4E8C-9F21-7CCE474BDCEB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9851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67D33-1B9A-256C-A3FD-DFA478FC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Video Game Library &amp; Sales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407FF-464B-7368-B64D-BF0F67659A9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sz="3600" u="sng" dirty="0"/>
              <a:t>Future Plans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Allow users to buy and sell items through the website.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Implement LLM to suggest similar video games to users.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D488BF9-05F7-8AD9-B712-CC991A8D98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2850" b="12850"/>
          <a:stretch/>
        </p:blipFill>
        <p:spPr/>
      </p:pic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79455A6A-7C1E-5C4A-FB37-03745CD3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402E4C0-AD5E-4E8C-9F21-7CCE474BDCEB}" type="slidenum">
              <a:rPr kumimoji="0" lang="en-US" sz="9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9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62952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MinimalXOVTI">
  <a:themeElements>
    <a:clrScheme name="3D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F900A0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40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XOVTI" id="{DC540DBD-7FF5-4942-921A-CFF95ECB90AA}" vid="{E72E4198-D957-48FD-B88D-6DAFC89EAFA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E232BF-B213-4F24-BBD3-1528B29F127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6275531-F059-4661-BC99-5916D631280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6806A6F-3B78-4957-BAA5-95F2FE58D1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274</TotalTime>
  <Words>488</Words>
  <Application>Microsoft Office PowerPoint</Application>
  <PresentationFormat>Widescreen</PresentationFormat>
  <Paragraphs>69</Paragraphs>
  <Slides>15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Aller</vt:lpstr>
      <vt:lpstr>Arial</vt:lpstr>
      <vt:lpstr>Calibri</vt:lpstr>
      <vt:lpstr>Century Gothic</vt:lpstr>
      <vt:lpstr>Courier New</vt:lpstr>
      <vt:lpstr>Open sans</vt:lpstr>
      <vt:lpstr>Segoe UI</vt:lpstr>
      <vt:lpstr>Wingdings 3</vt:lpstr>
      <vt:lpstr>Ion</vt:lpstr>
      <vt:lpstr>MinimalXOVTI</vt:lpstr>
      <vt:lpstr>L.L.A.M.A. Inc. (Libraries, Life, and Medical Assistance)</vt:lpstr>
      <vt:lpstr>L.L.A.M.A Inc.  Libraries, Life, and Medical Assistance</vt:lpstr>
      <vt:lpstr>Meet the team</vt:lpstr>
      <vt:lpstr>Video Game Library &amp; Sales</vt:lpstr>
      <vt:lpstr>Video Game Library &amp; Sales</vt:lpstr>
      <vt:lpstr>Video Game Library &amp; Sales</vt:lpstr>
      <vt:lpstr>Video Game Library &amp; Sales</vt:lpstr>
      <vt:lpstr>Video Game Library &amp; Sales</vt:lpstr>
      <vt:lpstr>Video Game Library &amp; Sales</vt:lpstr>
      <vt:lpstr>PowerPoint Presentation</vt:lpstr>
      <vt:lpstr>The Problem:</vt:lpstr>
      <vt:lpstr>Meet Ray: </vt:lpstr>
      <vt:lpstr>solution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Unicorn Inc.</dc:title>
  <dc:creator>Brenda Beach</dc:creator>
  <cp:lastModifiedBy>Jonathan Hardwick</cp:lastModifiedBy>
  <cp:revision>39</cp:revision>
  <dcterms:created xsi:type="dcterms:W3CDTF">2024-01-26T01:38:14Z</dcterms:created>
  <dcterms:modified xsi:type="dcterms:W3CDTF">2024-02-02T01:50:11Z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